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420" autoAdjust="0"/>
    <p:restoredTop sz="94660"/>
  </p:normalViewPr>
  <p:slideViewPr>
    <p:cSldViewPr showGuides="1">
      <p:cViewPr varScale="1">
        <p:scale>
          <a:sx n="53" d="100"/>
          <a:sy n="53" d="100"/>
        </p:scale>
        <p:origin x="655" y="45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2928937"/>
            <a:ext cx="11439525" cy="1000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0953750" cy="16002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23392" y="2492896"/>
            <a:ext cx="1094521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887327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07368" y="1268760"/>
            <a:ext cx="10591800" cy="2752725"/>
            <a:chOff x="407368" y="1268760"/>
            <a:chExt cx="10591800" cy="275272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07368" y="1268760"/>
              <a:ext cx="10591800" cy="2752725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07368" y="1268760"/>
              <a:ext cx="514350" cy="523875"/>
            </a:xfrm>
            <a:prstGeom prst="rect">
              <a:avLst/>
            </a:prstGeom>
          </p:spPr>
        </p:pic>
      </p:grpSp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1FFB23C6-E893-B96C-3E66-2903B812CC12}"/>
              </a:ext>
            </a:extLst>
          </p:cNvPr>
          <p:cNvCxnSpPr>
            <a:cxnSpLocks/>
          </p:cNvCxnSpPr>
          <p:nvPr/>
        </p:nvCxnSpPr>
        <p:spPr>
          <a:xfrm>
            <a:off x="1631504" y="2348880"/>
            <a:ext cx="4071764" cy="1224136"/>
          </a:xfrm>
          <a:prstGeom prst="line">
            <a:avLst/>
          </a:prstGeom>
          <a:ln w="19050">
            <a:solidFill>
              <a:srgbClr val="EC0A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1FFB23C6-E893-B96C-3E66-2903B812CC12}"/>
              </a:ext>
            </a:extLst>
          </p:cNvPr>
          <p:cNvCxnSpPr>
            <a:cxnSpLocks/>
          </p:cNvCxnSpPr>
          <p:nvPr/>
        </p:nvCxnSpPr>
        <p:spPr>
          <a:xfrm flipH="1">
            <a:off x="1631504" y="2348880"/>
            <a:ext cx="2163552" cy="1080120"/>
          </a:xfrm>
          <a:prstGeom prst="line">
            <a:avLst/>
          </a:prstGeom>
          <a:ln w="19050">
            <a:solidFill>
              <a:srgbClr val="EC0A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1FFB23C6-E893-B96C-3E66-2903B812CC12}"/>
              </a:ext>
            </a:extLst>
          </p:cNvPr>
          <p:cNvCxnSpPr>
            <a:cxnSpLocks/>
          </p:cNvCxnSpPr>
          <p:nvPr/>
        </p:nvCxnSpPr>
        <p:spPr>
          <a:xfrm flipH="1">
            <a:off x="3839446" y="2348880"/>
            <a:ext cx="2163552" cy="1080120"/>
          </a:xfrm>
          <a:prstGeom prst="line">
            <a:avLst/>
          </a:prstGeom>
          <a:ln w="19050">
            <a:solidFill>
              <a:srgbClr val="EC0A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1FFB23C6-E893-B96C-3E66-2903B812CC12}"/>
              </a:ext>
            </a:extLst>
          </p:cNvPr>
          <p:cNvCxnSpPr>
            <a:cxnSpLocks/>
          </p:cNvCxnSpPr>
          <p:nvPr/>
        </p:nvCxnSpPr>
        <p:spPr>
          <a:xfrm>
            <a:off x="7965397" y="2348880"/>
            <a:ext cx="2451083" cy="1224136"/>
          </a:xfrm>
          <a:prstGeom prst="line">
            <a:avLst/>
          </a:prstGeom>
          <a:ln w="19050">
            <a:solidFill>
              <a:srgbClr val="EC0A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1FFB23C6-E893-B96C-3E66-2903B812CC12}"/>
              </a:ext>
            </a:extLst>
          </p:cNvPr>
          <p:cNvCxnSpPr>
            <a:cxnSpLocks/>
          </p:cNvCxnSpPr>
          <p:nvPr/>
        </p:nvCxnSpPr>
        <p:spPr>
          <a:xfrm flipH="1">
            <a:off x="8021153" y="2348880"/>
            <a:ext cx="2163552" cy="1080120"/>
          </a:xfrm>
          <a:prstGeom prst="line">
            <a:avLst/>
          </a:prstGeom>
          <a:ln w="19050">
            <a:solidFill>
              <a:srgbClr val="EC0A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944225" cy="2686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3605658"/>
            <a:ext cx="576064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2091645" y="3605658"/>
            <a:ext cx="576064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4151784" y="3605658"/>
            <a:ext cx="576064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4788598" y="3605658"/>
            <a:ext cx="576064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6611955" y="3605658"/>
            <a:ext cx="576064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7270541" y="3605658"/>
            <a:ext cx="576064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9790584" y="3605658"/>
            <a:ext cx="576064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10367527" y="3556671"/>
            <a:ext cx="576064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012263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829925" cy="5353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062902" y="4149080"/>
            <a:ext cx="1545265" cy="4849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807968" y="4816737"/>
            <a:ext cx="2016224" cy="4849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6456040" y="5517232"/>
            <a:ext cx="2016224" cy="4849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6240016" y="6247928"/>
            <a:ext cx="2304256" cy="4849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301000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9010650" cy="4095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1916832"/>
            <a:ext cx="576064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127448" y="3620941"/>
            <a:ext cx="576064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85995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7696200" cy="2524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1340768"/>
            <a:ext cx="576064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623392" y="2953437"/>
            <a:ext cx="576064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24330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039475" cy="4314825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36E0D4C0-8904-726F-1FE5-DC876B285A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91944" y="3573016"/>
            <a:ext cx="5904656" cy="765389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36E0D4C0-8904-726F-1FE5-DC876B285A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67005" y="4844863"/>
            <a:ext cx="5904656" cy="7653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53480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268760"/>
            <a:ext cx="11572875" cy="2619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0865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325100" cy="4867275"/>
          </a:xfrm>
          <a:prstGeom prst="rect">
            <a:avLst/>
          </a:prstGeom>
        </p:spPr>
      </p:pic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1FFB23C6-E893-B96C-3E66-2903B812CC12}"/>
              </a:ext>
            </a:extLst>
          </p:cNvPr>
          <p:cNvCxnSpPr>
            <a:cxnSpLocks/>
          </p:cNvCxnSpPr>
          <p:nvPr/>
        </p:nvCxnSpPr>
        <p:spPr>
          <a:xfrm>
            <a:off x="1127448" y="2132856"/>
            <a:ext cx="3240360" cy="1152128"/>
          </a:xfrm>
          <a:prstGeom prst="line">
            <a:avLst/>
          </a:prstGeom>
          <a:ln w="19050">
            <a:solidFill>
              <a:srgbClr val="EC0A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1FFB23C6-E893-B96C-3E66-2903B812CC12}"/>
              </a:ext>
            </a:extLst>
          </p:cNvPr>
          <p:cNvCxnSpPr>
            <a:cxnSpLocks/>
          </p:cNvCxnSpPr>
          <p:nvPr/>
        </p:nvCxnSpPr>
        <p:spPr>
          <a:xfrm flipH="1">
            <a:off x="1415480" y="2142478"/>
            <a:ext cx="2376264" cy="1142506"/>
          </a:xfrm>
          <a:prstGeom prst="line">
            <a:avLst/>
          </a:prstGeom>
          <a:ln w="19050">
            <a:solidFill>
              <a:srgbClr val="EC0A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1FFB23C6-E893-B96C-3E66-2903B812CC12}"/>
              </a:ext>
            </a:extLst>
          </p:cNvPr>
          <p:cNvCxnSpPr>
            <a:cxnSpLocks/>
          </p:cNvCxnSpPr>
          <p:nvPr/>
        </p:nvCxnSpPr>
        <p:spPr>
          <a:xfrm>
            <a:off x="6960096" y="2276872"/>
            <a:ext cx="3050229" cy="1008112"/>
          </a:xfrm>
          <a:prstGeom prst="line">
            <a:avLst/>
          </a:prstGeom>
          <a:ln w="19050">
            <a:solidFill>
              <a:srgbClr val="EC0A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1FFB23C6-E893-B96C-3E66-2903B812CC12}"/>
              </a:ext>
            </a:extLst>
          </p:cNvPr>
          <p:cNvCxnSpPr>
            <a:cxnSpLocks/>
          </p:cNvCxnSpPr>
          <p:nvPr/>
        </p:nvCxnSpPr>
        <p:spPr>
          <a:xfrm flipH="1">
            <a:off x="7057997" y="2276872"/>
            <a:ext cx="2566395" cy="1008112"/>
          </a:xfrm>
          <a:prstGeom prst="line">
            <a:avLst/>
          </a:prstGeom>
          <a:ln w="19050">
            <a:solidFill>
              <a:srgbClr val="EC0A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id="{1FFB23C6-E893-B96C-3E66-2903B812CC12}"/>
              </a:ext>
            </a:extLst>
          </p:cNvPr>
          <p:cNvCxnSpPr>
            <a:cxnSpLocks/>
          </p:cNvCxnSpPr>
          <p:nvPr/>
        </p:nvCxnSpPr>
        <p:spPr>
          <a:xfrm>
            <a:off x="1559496" y="4509120"/>
            <a:ext cx="8208912" cy="1152128"/>
          </a:xfrm>
          <a:prstGeom prst="line">
            <a:avLst/>
          </a:prstGeom>
          <a:ln w="19050">
            <a:solidFill>
              <a:srgbClr val="EC0A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id="{1FFB23C6-E893-B96C-3E66-2903B812CC12}"/>
              </a:ext>
            </a:extLst>
          </p:cNvPr>
          <p:cNvCxnSpPr>
            <a:cxnSpLocks/>
          </p:cNvCxnSpPr>
          <p:nvPr/>
        </p:nvCxnSpPr>
        <p:spPr>
          <a:xfrm>
            <a:off x="4079776" y="4482405"/>
            <a:ext cx="2664296" cy="1178843"/>
          </a:xfrm>
          <a:prstGeom prst="line">
            <a:avLst/>
          </a:prstGeom>
          <a:ln w="19050">
            <a:solidFill>
              <a:srgbClr val="EC0A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id="{1FFB23C6-E893-B96C-3E66-2903B812CC12}"/>
              </a:ext>
            </a:extLst>
          </p:cNvPr>
          <p:cNvCxnSpPr>
            <a:cxnSpLocks/>
          </p:cNvCxnSpPr>
          <p:nvPr/>
        </p:nvCxnSpPr>
        <p:spPr>
          <a:xfrm flipH="1">
            <a:off x="1055440" y="4637572"/>
            <a:ext cx="6002557" cy="1023676"/>
          </a:xfrm>
          <a:prstGeom prst="line">
            <a:avLst/>
          </a:prstGeom>
          <a:ln w="19050">
            <a:solidFill>
              <a:srgbClr val="EC0A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id="{1FFB23C6-E893-B96C-3E66-2903B812CC12}"/>
              </a:ext>
            </a:extLst>
          </p:cNvPr>
          <p:cNvCxnSpPr>
            <a:cxnSpLocks/>
          </p:cNvCxnSpPr>
          <p:nvPr/>
        </p:nvCxnSpPr>
        <p:spPr>
          <a:xfrm flipH="1">
            <a:off x="4177782" y="4637572"/>
            <a:ext cx="6002557" cy="1023676"/>
          </a:xfrm>
          <a:prstGeom prst="line">
            <a:avLst/>
          </a:prstGeom>
          <a:ln w="19050">
            <a:solidFill>
              <a:srgbClr val="EC0A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134604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 用户</cp:lastModifiedBy>
  <cp:revision>68</cp:revision>
  <dcterms:created xsi:type="dcterms:W3CDTF">2015-09-16T06:44:00Z</dcterms:created>
  <dcterms:modified xsi:type="dcterms:W3CDTF">2025-08-27T01:13:35Z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