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016250"/>
            <a:ext cx="370840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557020"/>
            <a:ext cx="90995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4075" y="247904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1370" y="309816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4075" y="366903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1370" y="434530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4075" y="497205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0" y="2187575"/>
            <a:ext cx="10236200" cy="248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6440" y="429450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5900" y="429450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5360" y="429450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8005" y="429450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7465" y="429450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42650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575" y="217805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7835" y="217805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5575" y="356108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7835" y="356108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2870" y="499681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825625"/>
            <a:ext cx="8763000" cy="320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2855" y="274193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2855" y="335089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2855" y="3959860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2855" y="4568825"/>
            <a:ext cx="4826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