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71725"/>
            <a:ext cx="114395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52537"/>
            <a:ext cx="114871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2779" y="3068960"/>
            <a:ext cx="2145116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14000" y="3861048"/>
            <a:ext cx="1570504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00206" y="4722813"/>
            <a:ext cx="2095793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8580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484784"/>
            <a:ext cx="142151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95800" y="2770287"/>
            <a:ext cx="240670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1248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163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9058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1305" y="3140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8"/>
            <a:ext cx="11449050" cy="4696147"/>
            <a:chOff x="371475" y="1340768"/>
            <a:chExt cx="11449050" cy="46961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3981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589240"/>
              <a:ext cx="4762500" cy="447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34164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7488" y="386273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8" y="44287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87488" y="49404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87488" y="55717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6820"/>
            <a:ext cx="114585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5331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1100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35999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1768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10605"/>
            <a:ext cx="11525250" cy="46386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519595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789040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196599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26574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44824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3167667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770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5520" y="45887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75520" y="51329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75520" y="570992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75520" y="617801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771775"/>
            <a:ext cx="115157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7749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65357" y="44369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65357" y="50353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65357" y="572393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16480" y="3225618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66370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8202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82024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43510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7567" y="41681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04512" y="41346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72264" y="41346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12024" y="41346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55509" y="411273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810950"/>
            <a:ext cx="466840" cy="48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47877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40770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76303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69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46964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393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8716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44332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2025-08-26T13:43:42Z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