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9C1"/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7757" y="2852936"/>
            <a:ext cx="1944216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8048" y="2852936"/>
            <a:ext cx="1411696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456103"/>
            <a:ext cx="1512168" cy="48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4386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13086"/>
            <a:ext cx="2088232" cy="6943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869160"/>
            <a:ext cx="1872208" cy="6943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023014"/>
            <a:ext cx="1944216" cy="6943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771" y="5023014"/>
            <a:ext cx="1944216" cy="694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34675" cy="286702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5676201" y="2094873"/>
            <a:ext cx="1551512" cy="410272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314638" y="2054043"/>
            <a:ext cx="936104" cy="43204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83771" y="2489481"/>
            <a:ext cx="1551512" cy="410272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528048" y="2935122"/>
            <a:ext cx="1080120" cy="43204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896200" y="2838509"/>
            <a:ext cx="648072" cy="43204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54457" y="2943737"/>
            <a:ext cx="648072" cy="43204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6278" y="29863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62903" y="40919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4714" y="51476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67875" cy="33337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645024"/>
            <a:ext cx="619268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39200" cy="24860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56792"/>
            <a:ext cx="6624736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780928"/>
            <a:ext cx="475252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925998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00934" y="3925998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5349"/>
            <a:ext cx="95059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97846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88846" y="1497846"/>
            <a:ext cx="466840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268760"/>
            <a:ext cx="11601450" cy="4676645"/>
            <a:chOff x="295275" y="1268760"/>
            <a:chExt cx="11601450" cy="4676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648" y="3011705"/>
              <a:ext cx="6915150" cy="293370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765047" y="3975240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25" name="矩形 24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66408" y="4300179"/>
            <a:ext cx="648073" cy="310888"/>
            <a:chOff x="6456040" y="3975240"/>
            <a:chExt cx="648073" cy="310888"/>
          </a:xfrm>
          <a:solidFill>
            <a:srgbClr val="F599C1"/>
          </a:solidFill>
        </p:grpSpPr>
        <p:sp>
          <p:nvSpPr>
            <p:cNvPr id="28" name="矩形 27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56041" y="3998096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66408" y="4625118"/>
            <a:ext cx="648073" cy="316050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31" name="矩形 30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66408" y="4959852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34" name="矩形 33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65046" y="3315558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37" name="矩形 36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67768" y="3642685"/>
            <a:ext cx="648073" cy="315248"/>
            <a:chOff x="6456040" y="3973879"/>
            <a:chExt cx="648073" cy="315248"/>
          </a:xfrm>
          <a:solidFill>
            <a:srgbClr val="F599C1"/>
          </a:solidFill>
        </p:grpSpPr>
        <p:sp>
          <p:nvSpPr>
            <p:cNvPr id="40" name="矩形 39"/>
            <p:cNvSpPr/>
            <p:nvPr/>
          </p:nvSpPr>
          <p:spPr>
            <a:xfrm>
              <a:off x="6456040" y="3973879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56041" y="4001095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65046" y="3321000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46" name="矩形 45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05618" y="3975240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49" name="矩形 48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02625" y="4625118"/>
            <a:ext cx="648073" cy="316050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52" name="矩形 51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802625" y="4959852"/>
            <a:ext cx="648073" cy="308443"/>
            <a:chOff x="6456040" y="3975240"/>
            <a:chExt cx="648073" cy="308443"/>
          </a:xfrm>
          <a:solidFill>
            <a:srgbClr val="F599C1"/>
          </a:solidFill>
        </p:grpSpPr>
        <p:sp>
          <p:nvSpPr>
            <p:cNvPr id="55" name="矩形 54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456041" y="3995651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804260" y="4300179"/>
            <a:ext cx="648073" cy="310888"/>
            <a:chOff x="6456040" y="3975240"/>
            <a:chExt cx="648073" cy="310888"/>
          </a:xfrm>
          <a:solidFill>
            <a:srgbClr val="F599C1"/>
          </a:solidFill>
        </p:grpSpPr>
        <p:sp>
          <p:nvSpPr>
            <p:cNvPr id="58" name="矩形 57"/>
            <p:cNvSpPr/>
            <p:nvPr/>
          </p:nvSpPr>
          <p:spPr>
            <a:xfrm>
              <a:off x="6456040" y="3975240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456041" y="3998096"/>
              <a:ext cx="64807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2025-08-27T00:01:16Z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