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1600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51993"/>
            <a:ext cx="2057320" cy="6400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701" y="1351993"/>
            <a:ext cx="2064699" cy="6400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746" y="2161846"/>
            <a:ext cx="2064699" cy="64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3246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99695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64970" y="3657352"/>
            <a:ext cx="13748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67123" y="4373711"/>
            <a:ext cx="13748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25609" y="5211911"/>
            <a:ext cx="11180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61056" y="5881539"/>
            <a:ext cx="11180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24975" cy="51244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76962"/>
            <a:ext cx="2376264" cy="6400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195" y="4301605"/>
            <a:ext cx="2376264" cy="6400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766" y="5553462"/>
            <a:ext cx="2376264" cy="64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496050" cy="11620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01758"/>
            <a:ext cx="2376264" cy="64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7765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5920" y="41799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30778" y="41490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296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92012" y="25539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2012" y="30573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92012" y="35916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2012" y="42286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6291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00455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215547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13239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36" y="1950238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0577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30" y="4282732"/>
            <a:ext cx="2001576" cy="6400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655474"/>
            <a:ext cx="2083858" cy="64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2025-08-27T00:59:40Z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