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4525"/>
            <a:ext cx="10906125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7887" y="4005064"/>
            <a:ext cx="789622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0382250" cy="3857625"/>
            <a:chOff x="407368" y="1268760"/>
            <a:chExt cx="10382250" cy="3857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0382250" cy="38576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060848"/>
              <a:ext cx="514350" cy="523875"/>
            </a:xfrm>
            <a:prstGeom prst="rect">
              <a:avLst/>
            </a:prstGeom>
          </p:spPr>
        </p:pic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1487488" y="3717032"/>
            <a:ext cx="4320480" cy="50405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3791744" y="3717032"/>
            <a:ext cx="4320480" cy="50405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5921627" y="3717032"/>
            <a:ext cx="4320480" cy="50405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1661861" y="3717032"/>
            <a:ext cx="6342351" cy="50405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4003617" y="3717032"/>
            <a:ext cx="6342351" cy="50405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2326" y="1268760"/>
            <a:ext cx="10300034" cy="3634276"/>
            <a:chOff x="322326" y="1268760"/>
            <a:chExt cx="10300034" cy="36342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287000" cy="3438525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22326" y="4490054"/>
              <a:ext cx="1435152" cy="41298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dirty="0" smtClean="0"/>
            </a:p>
            <a:p>
              <a:pPr algn="ctr"/>
              <a:endParaRPr lang="zh-CN" altLang="en-US" dirty="0"/>
            </a:p>
          </p:txBody>
        </p:sp>
      </p:grpSp>
      <p:sp>
        <p:nvSpPr>
          <p:cNvPr id="3" name="矩形 2"/>
          <p:cNvSpPr/>
          <p:nvPr/>
        </p:nvSpPr>
        <p:spPr>
          <a:xfrm>
            <a:off x="2690960" y="4077072"/>
            <a:ext cx="1100784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96952" y="4077072"/>
            <a:ext cx="1435152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786467" y="4077072"/>
            <a:ext cx="1435152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7368" y="1340767"/>
            <a:ext cx="7913054" cy="5400601"/>
            <a:chOff x="407368" y="1340767"/>
            <a:chExt cx="7913054" cy="54006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7"/>
              <a:ext cx="7913054" cy="540060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1340767"/>
              <a:ext cx="434618" cy="434618"/>
            </a:xfrm>
            <a:prstGeom prst="rect">
              <a:avLst/>
            </a:prstGeom>
          </p:spPr>
        </p:pic>
      </p:grp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3143672" y="2348880"/>
            <a:ext cx="3600400" cy="86409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2495600" y="3356992"/>
            <a:ext cx="4248472" cy="93765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3719736" y="2348880"/>
            <a:ext cx="3024336" cy="1962843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3863752" y="5319836"/>
            <a:ext cx="2880320" cy="926271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3719736" y="5229201"/>
            <a:ext cx="3024336" cy="106744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105775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259501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321146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387928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71464" y="450600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13285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401302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520482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44150" cy="105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5440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98517"/>
            <a:ext cx="10380662" cy="54044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436510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862978" y="436510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773971" y="436510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983168" y="628998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863339" y="628998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69</cp:revision>
  <dcterms:created xsi:type="dcterms:W3CDTF">2015-09-16T06:44:00Z</dcterms:created>
  <dcterms:modified xsi:type="dcterms:W3CDTF">2025-08-27T01:42:11Z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