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3"/>
    <p:sldId id="324" r:id="rId4"/>
    <p:sldId id="330" r:id="rId5"/>
    <p:sldId id="329" r:id="rId6"/>
    <p:sldId id="328" r:id="rId7"/>
    <p:sldId id="327" r:id="rId8"/>
    <p:sldId id="326" r:id="rId9"/>
    <p:sldId id="325" r:id="rId10"/>
    <p:sldId id="331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43325" y="3009900"/>
            <a:ext cx="4705350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9625" y="1412875"/>
            <a:ext cx="10572750" cy="4692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8425" y="3766185"/>
            <a:ext cx="10013950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8425" y="5438775"/>
            <a:ext cx="1001395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0275" y="1844675"/>
            <a:ext cx="10331450" cy="316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75815" y="3576955"/>
            <a:ext cx="8486140" cy="657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1268730"/>
            <a:ext cx="10687050" cy="4616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27810" y="2066290"/>
            <a:ext cx="482600" cy="375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51610" y="3053080"/>
            <a:ext cx="482600" cy="375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51610" y="4039870"/>
            <a:ext cx="482600" cy="375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51610" y="5026660"/>
            <a:ext cx="482600" cy="375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6425" y="2251075"/>
            <a:ext cx="8439150" cy="23558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8850" y="1268730"/>
            <a:ext cx="10274300" cy="4749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2780" y="1644650"/>
            <a:ext cx="5852795" cy="704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9285" y="3291205"/>
            <a:ext cx="5852795" cy="704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3085" y="4937760"/>
            <a:ext cx="5852795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000" y="1384300"/>
            <a:ext cx="10922000" cy="408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76220" y="4490085"/>
            <a:ext cx="482600" cy="307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4250" y="4703445"/>
            <a:ext cx="520065" cy="322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18425" y="4852035"/>
            <a:ext cx="520065" cy="298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39375" y="4798060"/>
            <a:ext cx="520065" cy="306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4200" y="1341120"/>
            <a:ext cx="11023600" cy="43942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2178050"/>
            <a:ext cx="9144000" cy="250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8635" y="2178050"/>
            <a:ext cx="482600" cy="375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24355" y="2726055"/>
            <a:ext cx="482600" cy="375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24355" y="3236595"/>
            <a:ext cx="482600" cy="375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78635" y="3747135"/>
            <a:ext cx="482600" cy="375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24355" y="4257675"/>
            <a:ext cx="482600" cy="375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2025-08-20T06:34:50Z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