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 varScale="1">
        <p:scale>
          <a:sx n="53" d="100"/>
          <a:sy n="53" d="100"/>
        </p:scale>
        <p:origin x="655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1712" y="2962275"/>
            <a:ext cx="7648575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08695"/>
            <a:ext cx="11144250" cy="5000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058150" cy="24765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23392" y="134076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85037" y="185447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623392" y="228599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592569" y="284079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582295" y="335450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1570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5600700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4076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85037" y="185447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23392" y="228599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92569" y="284079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82295" y="335450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68</cp:revision>
  <dcterms:created xsi:type="dcterms:W3CDTF">2015-09-16T06:44:00Z</dcterms:created>
  <dcterms:modified xsi:type="dcterms:W3CDTF">2025-08-26T23:35:13Z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