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2981325"/>
            <a:ext cx="43180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52600"/>
            <a:ext cx="109537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3050540"/>
            <a:ext cx="10013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4375150"/>
            <a:ext cx="100139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425" y="1676400"/>
            <a:ext cx="102171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1425" y="4643120"/>
            <a:ext cx="77787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4390" y="4643120"/>
            <a:ext cx="105981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8490" y="4643120"/>
            <a:ext cx="105981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1120"/>
            <a:ext cx="101282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9425" y="3966210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9425" y="500189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1803400"/>
            <a:ext cx="85407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845" y="1856740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1845" y="296862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1845" y="4027170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41120"/>
            <a:ext cx="109855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0295" y="2328545"/>
            <a:ext cx="55054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8770" y="2328545"/>
            <a:ext cx="55054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1805" y="4041775"/>
            <a:ext cx="55054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9860" y="4041775"/>
            <a:ext cx="55054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45800" cy="481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2760" y="4940935"/>
            <a:ext cx="27622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7585" y="4940935"/>
            <a:ext cx="27622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2410" y="4940935"/>
            <a:ext cx="27622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7235" y="4940935"/>
            <a:ext cx="27622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62060" y="4940935"/>
            <a:ext cx="32131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965325"/>
            <a:ext cx="11023600" cy="2927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1508125"/>
            <a:ext cx="10541000" cy="384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328866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0410" y="3288665"/>
            <a:ext cx="55054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2260" y="3288030"/>
            <a:ext cx="55054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6655" y="3288030"/>
            <a:ext cx="55054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510" y="4284980"/>
            <a:ext cx="607060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0" y="4878705"/>
            <a:ext cx="607060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