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249025" cy="4000500"/>
            <a:chOff x="335360" y="1340768"/>
            <a:chExt cx="11249025" cy="4000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49025" cy="4000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0768"/>
              <a:ext cx="514350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559496" y="2492896"/>
            <a:ext cx="4536504" cy="151216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991544" y="2534466"/>
            <a:ext cx="1368152" cy="139859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5589940" y="2534466"/>
            <a:ext cx="4898548" cy="143940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367808" y="2548553"/>
            <a:ext cx="3648288" cy="145651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8688288" y="2637763"/>
            <a:ext cx="1959496" cy="139176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235" y="2127969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685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3097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39788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46925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617"/>
            <a:ext cx="114014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4064" y="34693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7459" y="34693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02610" y="34693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50424" y="34693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1517" y="34693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86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7299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376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0569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7705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2025-08-27T01:34:24Z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