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4660"/>
  </p:normalViewPr>
  <p:slideViewPr>
    <p:cSldViewPr showGuides="1">
      <p:cViewPr varScale="1">
        <p:scale>
          <a:sx n="53" d="100"/>
          <a:sy n="53" d="100"/>
        </p:scale>
        <p:origin x="655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0325" y="3067050"/>
            <a:ext cx="6991350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610850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1988840"/>
            <a:ext cx="510728" cy="47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271464" y="3148566"/>
            <a:ext cx="510728" cy="47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71464" y="4241385"/>
            <a:ext cx="510728" cy="47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763250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340768"/>
            <a:ext cx="510728" cy="47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23392" y="2512022"/>
            <a:ext cx="510728" cy="47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23392" y="3621631"/>
            <a:ext cx="510728" cy="47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3" y="1268760"/>
            <a:ext cx="10899006" cy="542707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2564904"/>
            <a:ext cx="510728" cy="256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495600" y="3068960"/>
            <a:ext cx="510728" cy="256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719736" y="3645024"/>
            <a:ext cx="510728" cy="256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775520" y="4725144"/>
            <a:ext cx="510728" cy="256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775520" y="5803931"/>
            <a:ext cx="510728" cy="256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010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7915275" cy="2019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573016"/>
            <a:ext cx="9439275" cy="2638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2204864"/>
            <a:ext cx="510728" cy="47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40552" y="3735714"/>
            <a:ext cx="510728" cy="47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178907" y="5225467"/>
            <a:ext cx="510728" cy="47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59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7248525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336777"/>
            <a:ext cx="510728" cy="47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69941" y="2923039"/>
            <a:ext cx="510728" cy="47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433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76350"/>
            <a:ext cx="10953750" cy="215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348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1412776"/>
            <a:ext cx="998220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3284984"/>
            <a:ext cx="504056" cy="308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634666" y="1762452"/>
            <a:ext cx="504056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206451" y="3981670"/>
            <a:ext cx="504056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0086729" y="5615260"/>
            <a:ext cx="504056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80865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9429750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988840"/>
            <a:ext cx="510728" cy="47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199456" y="2646386"/>
            <a:ext cx="510728" cy="47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199456" y="3170368"/>
            <a:ext cx="510728" cy="47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199456" y="3755995"/>
            <a:ext cx="510728" cy="47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199456" y="4300526"/>
            <a:ext cx="510728" cy="47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13460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67</cp:revision>
  <dcterms:created xsi:type="dcterms:W3CDTF">2015-09-16T06:44:00Z</dcterms:created>
  <dcterms:modified xsi:type="dcterms:W3CDTF">2025-08-27T02:15:53Z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