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38462"/>
            <a:ext cx="62388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0325" y="33619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17905" y="33619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92392" y="33619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05953" y="33619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58138" y="33619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9446" y="2068383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259100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2377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39068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71464" y="450901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02468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52165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02468" y="352165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85980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4010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6467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2489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8956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55362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2025-08-27T00:38:05Z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