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28" r:id="rId5"/>
    <p:sldId id="327" r:id="rId6"/>
    <p:sldId id="326" r:id="rId7"/>
    <p:sldId id="325" r:id="rId8"/>
    <p:sldId id="32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0" y="3016250"/>
            <a:ext cx="45847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68730"/>
            <a:ext cx="110553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3345" y="4127500"/>
            <a:ext cx="53594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560" y="4667885"/>
            <a:ext cx="53594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7405" y="5147945"/>
            <a:ext cx="53594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3565" y="5628005"/>
            <a:ext cx="53594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3505" y="6169025"/>
            <a:ext cx="48069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12825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7235" y="161417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7235" y="215519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7235" y="257683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7715" y="305308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1515" y="3529330"/>
            <a:ext cx="55880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1038225"/>
            <a:ext cx="8261350" cy="387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385" y="5046345"/>
            <a:ext cx="822960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3935" y="1096645"/>
            <a:ext cx="4826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3935" y="2071370"/>
            <a:ext cx="4826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6795" y="3023235"/>
            <a:ext cx="4826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96795" y="3975100"/>
            <a:ext cx="4826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6795" y="5046345"/>
            <a:ext cx="4826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00150"/>
            <a:ext cx="977265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725" y="1778000"/>
            <a:ext cx="4292600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10900" cy="532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2433320"/>
            <a:ext cx="10013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3599180"/>
            <a:ext cx="100139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4765040"/>
            <a:ext cx="1001395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5930900"/>
            <a:ext cx="100139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41120"/>
            <a:ext cx="1111250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4450" y="5703570"/>
            <a:ext cx="146431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31845" y="5703570"/>
            <a:ext cx="156337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3385" y="5703570"/>
            <a:ext cx="15557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725" y="5624830"/>
            <a:ext cx="1847850" cy="755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5815" y="5624830"/>
            <a:ext cx="184785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