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81250"/>
            <a:ext cx="1143952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28723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82782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584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3996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89889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2627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457783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4293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676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261086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97175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50402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823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384" y="234763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800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92896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129" y="3898433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226" y="5316267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34700" cy="27432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844824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250361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29750" cy="341947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1487488" y="3050505"/>
            <a:ext cx="3562747" cy="117058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5368113" y="3050505"/>
            <a:ext cx="3562747" cy="117058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1487488" y="3050505"/>
            <a:ext cx="7515922" cy="117058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771775"/>
            <a:ext cx="1151572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727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10225136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3787262"/>
            <a:ext cx="10225136" cy="7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657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15480" y="272445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23793" y="32232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465357" y="370535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498608" y="41708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523546" y="46613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560496" y="2768787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23975"/>
            <a:ext cx="114681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63525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1600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63525" y="31600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3416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3852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31835" y="333080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03512" y="341811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760427" y="33963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17673" y="33852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005064"/>
            <a:ext cx="7086600" cy="84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248539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7488" y="296436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87488" y="339979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43472" y="40241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5053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685" y="5080951"/>
            <a:ext cx="2221091" cy="76514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5080951"/>
            <a:ext cx="2909123" cy="76514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2337" y="5080951"/>
            <a:ext cx="2370168" cy="76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6524625" cy="21526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565" y="2663858"/>
            <a:ext cx="2221091" cy="76514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663858"/>
            <a:ext cx="2909123" cy="76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79911"/>
            <a:ext cx="11496675" cy="5305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34945" y="3549192"/>
            <a:ext cx="1772823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95800" y="3549192"/>
            <a:ext cx="1417478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83633" y="4121604"/>
            <a:ext cx="2448272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19936" y="4130643"/>
            <a:ext cx="1553361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246421" y="4728986"/>
            <a:ext cx="1761347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36514" y="4776538"/>
            <a:ext cx="2219526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51585" y="5406873"/>
            <a:ext cx="2304256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943872" y="5454425"/>
            <a:ext cx="1773036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707974" y="6031972"/>
            <a:ext cx="2304256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087888" y="6079524"/>
            <a:ext cx="2284654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77</cp:revision>
  <dcterms:created xsi:type="dcterms:W3CDTF">2015-09-16T06:44:00Z</dcterms:created>
  <dcterms:modified xsi:type="dcterms:W3CDTF">2025-08-26T13:42:37Z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