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>
        <p:scale>
          <a:sx n="66" d="100"/>
          <a:sy n="66" d="100"/>
        </p:scale>
        <p:origin x="175" y="-19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472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13392" y="53472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56592" y="53472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10943" y="53472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297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6741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2428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8784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4472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372475" cy="44100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455124"/>
            <a:ext cx="1669245" cy="62249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354" y="4797152"/>
            <a:ext cx="1656183" cy="6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800975" cy="26289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108" y="1589453"/>
            <a:ext cx="1656183" cy="6224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065" y="1589453"/>
            <a:ext cx="1656183" cy="62249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2953412"/>
            <a:ext cx="1731010" cy="62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213"/>
            <a:ext cx="103917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2515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3945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6028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39" y="1291062"/>
            <a:ext cx="115919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593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95805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51228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7541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4152" y="1268760"/>
            <a:ext cx="1584176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00633" y="2043331"/>
            <a:ext cx="1728192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20439" y="2745896"/>
            <a:ext cx="1728192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472264" y="2708920"/>
            <a:ext cx="1512168" cy="604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2025-08-27T00:29:20Z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