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4660"/>
  </p:normalViewPr>
  <p:slideViewPr>
    <p:cSldViewPr showGuides="1">
      <p:cViewPr varScale="1">
        <p:scale>
          <a:sx n="53" d="100"/>
          <a:sy n="53" d="100"/>
        </p:scale>
        <p:origin x="655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911474"/>
            <a:ext cx="11363325" cy="1504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3600" y="4005064"/>
            <a:ext cx="7924800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534775" cy="37719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346426"/>
            <a:ext cx="1714500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4346426"/>
            <a:ext cx="1494046" cy="666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4695" y="4346426"/>
            <a:ext cx="1494046" cy="6667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238" y="4346426"/>
            <a:ext cx="1494046" cy="6667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2867" y="4346426"/>
            <a:ext cx="1494046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07368" y="1340768"/>
            <a:ext cx="8136904" cy="5353000"/>
            <a:chOff x="407368" y="1340768"/>
            <a:chExt cx="8136904" cy="53530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340768"/>
              <a:ext cx="8136904" cy="53530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1340768"/>
              <a:ext cx="485775" cy="523875"/>
            </a:xfrm>
            <a:prstGeom prst="rect">
              <a:avLst/>
            </a:prstGeom>
          </p:spPr>
        </p:pic>
      </p:grp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1FFB23C6-E893-B96C-3E66-2903B812CC12}"/>
              </a:ext>
            </a:extLst>
          </p:cNvPr>
          <p:cNvCxnSpPr>
            <a:cxnSpLocks/>
          </p:cNvCxnSpPr>
          <p:nvPr/>
        </p:nvCxnSpPr>
        <p:spPr>
          <a:xfrm>
            <a:off x="2495600" y="2348880"/>
            <a:ext cx="1656184" cy="1872208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1FFB23C6-E893-B96C-3E66-2903B812CC12}"/>
              </a:ext>
            </a:extLst>
          </p:cNvPr>
          <p:cNvCxnSpPr>
            <a:cxnSpLocks/>
          </p:cNvCxnSpPr>
          <p:nvPr/>
        </p:nvCxnSpPr>
        <p:spPr>
          <a:xfrm flipV="1">
            <a:off x="2495600" y="2492896"/>
            <a:ext cx="1656184" cy="824812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1FFB23C6-E893-B96C-3E66-2903B812CC12}"/>
              </a:ext>
            </a:extLst>
          </p:cNvPr>
          <p:cNvCxnSpPr>
            <a:cxnSpLocks/>
          </p:cNvCxnSpPr>
          <p:nvPr/>
        </p:nvCxnSpPr>
        <p:spPr>
          <a:xfrm flipV="1">
            <a:off x="2495600" y="3592353"/>
            <a:ext cx="1656184" cy="824812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1FFB23C6-E893-B96C-3E66-2903B812CC12}"/>
              </a:ext>
            </a:extLst>
          </p:cNvPr>
          <p:cNvCxnSpPr>
            <a:cxnSpLocks/>
          </p:cNvCxnSpPr>
          <p:nvPr/>
        </p:nvCxnSpPr>
        <p:spPr>
          <a:xfrm>
            <a:off x="2495600" y="4983223"/>
            <a:ext cx="1656184" cy="1220823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1FFB23C6-E893-B96C-3E66-2903B812CC12}"/>
              </a:ext>
            </a:extLst>
          </p:cNvPr>
          <p:cNvCxnSpPr>
            <a:cxnSpLocks/>
          </p:cNvCxnSpPr>
          <p:nvPr/>
        </p:nvCxnSpPr>
        <p:spPr>
          <a:xfrm flipV="1">
            <a:off x="2495600" y="5355839"/>
            <a:ext cx="1656184" cy="824812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90867" y="1366837"/>
            <a:ext cx="10655926" cy="4124325"/>
            <a:chOff x="390867" y="1366837"/>
            <a:chExt cx="10655926" cy="41243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366837"/>
              <a:ext cx="10639425" cy="41243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0867" y="1366837"/>
              <a:ext cx="523875" cy="523875"/>
            </a:xfrm>
            <a:prstGeom prst="rect">
              <a:avLst/>
            </a:prstGeom>
          </p:spPr>
        </p:pic>
      </p:grp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1FFB23C6-E893-B96C-3E66-2903B812CC12}"/>
              </a:ext>
            </a:extLst>
          </p:cNvPr>
          <p:cNvCxnSpPr>
            <a:cxnSpLocks/>
          </p:cNvCxnSpPr>
          <p:nvPr/>
        </p:nvCxnSpPr>
        <p:spPr>
          <a:xfrm flipV="1">
            <a:off x="3431704" y="2348880"/>
            <a:ext cx="4104456" cy="1393709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1FFB23C6-E893-B96C-3E66-2903B812CC12}"/>
              </a:ext>
            </a:extLst>
          </p:cNvPr>
          <p:cNvCxnSpPr>
            <a:cxnSpLocks/>
          </p:cNvCxnSpPr>
          <p:nvPr/>
        </p:nvCxnSpPr>
        <p:spPr>
          <a:xfrm>
            <a:off x="5159896" y="3101684"/>
            <a:ext cx="2376264" cy="1263420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1FFB23C6-E893-B96C-3E66-2903B812CC12}"/>
              </a:ext>
            </a:extLst>
          </p:cNvPr>
          <p:cNvCxnSpPr>
            <a:cxnSpLocks/>
          </p:cNvCxnSpPr>
          <p:nvPr/>
        </p:nvCxnSpPr>
        <p:spPr>
          <a:xfrm>
            <a:off x="4907868" y="4517160"/>
            <a:ext cx="2628292" cy="600748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1FFB23C6-E893-B96C-3E66-2903B812CC12}"/>
              </a:ext>
            </a:extLst>
          </p:cNvPr>
          <p:cNvCxnSpPr>
            <a:cxnSpLocks/>
          </p:cNvCxnSpPr>
          <p:nvPr/>
        </p:nvCxnSpPr>
        <p:spPr>
          <a:xfrm flipV="1">
            <a:off x="4439816" y="3785795"/>
            <a:ext cx="3096344" cy="1332113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1FFB23C6-E893-B96C-3E66-2903B812CC12}"/>
              </a:ext>
            </a:extLst>
          </p:cNvPr>
          <p:cNvCxnSpPr>
            <a:cxnSpLocks/>
          </p:cNvCxnSpPr>
          <p:nvPr/>
        </p:nvCxnSpPr>
        <p:spPr>
          <a:xfrm>
            <a:off x="4538948" y="2332950"/>
            <a:ext cx="3013713" cy="712784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010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82325" cy="462915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9860" y="3031577"/>
            <a:ext cx="7951702" cy="765389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9860" y="3709671"/>
            <a:ext cx="7951702" cy="76538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9860" y="4500781"/>
            <a:ext cx="7951702" cy="76538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9860" y="5178876"/>
            <a:ext cx="7951702" cy="765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9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706100" cy="14097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4618" y="1360297"/>
            <a:ext cx="7920880" cy="76538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4618" y="2060848"/>
            <a:ext cx="7920880" cy="765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33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72775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2924944"/>
            <a:ext cx="466840" cy="268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423592" y="3789040"/>
            <a:ext cx="466840" cy="268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098280" y="4662344"/>
            <a:ext cx="466840" cy="268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687437" y="5043998"/>
            <a:ext cx="466840" cy="268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5348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40768"/>
            <a:ext cx="1141095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865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4925"/>
            <a:ext cx="6715125" cy="2124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28029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95400" y="159879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95400" y="2091955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95400" y="249264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95400" y="289333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13460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70</cp:revision>
  <dcterms:created xsi:type="dcterms:W3CDTF">2015-09-16T06:44:00Z</dcterms:created>
  <dcterms:modified xsi:type="dcterms:W3CDTF">2025-08-27T00:42:13Z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