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57437"/>
            <a:ext cx="1146810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38212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1552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466324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1270" y="2526379"/>
            <a:ext cx="273871" cy="113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01270" y="4034960"/>
            <a:ext cx="273871" cy="113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4437"/>
            <a:ext cx="66103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88840"/>
            <a:ext cx="273871" cy="113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1383" y="3501008"/>
            <a:ext cx="273871" cy="113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1382" y="5013176"/>
            <a:ext cx="273871" cy="113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486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800021"/>
            <a:ext cx="1040841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4369501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966963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029950" cy="32194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647" y="1988840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39" y="3645024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79911"/>
            <a:ext cx="114776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9616" y="342900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9616" y="474240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9616" y="604722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837115" cy="32446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53917" y="26265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775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78003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338621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40437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75048" y="5476046"/>
            <a:ext cx="4598249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771775"/>
            <a:ext cx="11515725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1430" y="30763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59743" y="362629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24625" y="423635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01307" y="481185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59743" y="53106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60496" y="3137638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480399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57454" y="3480399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643139" y="346515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07441" y="346515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57139" y="346515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98846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32504" y="402413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21418" y="39550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97491" y="402413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27478" y="39330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340768"/>
            <a:ext cx="11496675" cy="3640038"/>
            <a:chOff x="347662" y="1340768"/>
            <a:chExt cx="11496675" cy="36400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340768"/>
              <a:ext cx="11496675" cy="2333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933056"/>
              <a:ext cx="8458200" cy="1047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2035455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2548411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3206333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15480" y="3931163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415480" y="4499875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774122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07768" y="5488225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88288" y="4170851"/>
            <a:ext cx="533696" cy="328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88288" y="4961879"/>
            <a:ext cx="533696" cy="328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88288" y="5716622"/>
            <a:ext cx="533696" cy="328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2587554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3240697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3817640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4449011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19212"/>
            <a:ext cx="114681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258276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4499247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2025-08-26T13:43:04Z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