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938462"/>
            <a:ext cx="62388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47775"/>
            <a:ext cx="115157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9446" y="2068383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2048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292969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365452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433474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99456" y="514878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157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4900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43958" y="34900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29597" y="34900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26387" y="34900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634690" y="34900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394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5326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18643" y="35326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77609" y="35326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375921" y="35326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48526" y="35326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5400"/>
            <a:ext cx="102679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8529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55157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3426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51235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2025-08-27T02:00:43Z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