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09347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312" y="4365104"/>
            <a:ext cx="79533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52537"/>
            <a:ext cx="11525250" cy="435292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495600" y="4581128"/>
            <a:ext cx="1728192" cy="864096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872336" y="3974953"/>
            <a:ext cx="1935631" cy="864096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60731" y="3861937"/>
            <a:ext cx="1935631" cy="864096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680641" y="3142746"/>
            <a:ext cx="1879855" cy="864096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9908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836193"/>
            <a:ext cx="2664296" cy="7368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6079" y="2836193"/>
            <a:ext cx="2106345" cy="7368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5" y="3605684"/>
            <a:ext cx="1728192" cy="7368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4883" y="3605684"/>
            <a:ext cx="1558035" cy="73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8496944" cy="5349023"/>
            <a:chOff x="335360" y="1268760"/>
            <a:chExt cx="10424914" cy="6562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46958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1840260"/>
              <a:ext cx="9848850" cy="5991225"/>
            </a:xfrm>
            <a:prstGeom prst="rect">
              <a:avLst/>
            </a:prstGeom>
          </p:spPr>
        </p:pic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3719736" y="2391648"/>
            <a:ext cx="3672408" cy="283755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4511824" y="2391648"/>
            <a:ext cx="2880320" cy="92043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3719736" y="4248183"/>
            <a:ext cx="3672408" cy="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3719736" y="3342371"/>
            <a:ext cx="3528392" cy="187034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3359696" y="6199646"/>
            <a:ext cx="4032448" cy="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28920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9180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50331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4381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828" y="2420888"/>
            <a:ext cx="10470432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206" y="3688883"/>
            <a:ext cx="10408419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144" y="4956879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12192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722571"/>
            <a:ext cx="10517510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21088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4868360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03512" y="5474536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03512" y="6049889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2025-08-27T02:03:07Z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