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952750"/>
            <a:ext cx="62007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235" y="2127969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1522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7210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3566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9699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72387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38179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99511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453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36779" y="3453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5930" y="3453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67989" y="3453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37745" y="34533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0945216" cy="54819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2935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4644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7691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2025-08-27T01:35:45Z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