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3038475"/>
            <a:ext cx="754380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2143125" cy="485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916832"/>
            <a:ext cx="10839450" cy="390525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2420888"/>
            <a:ext cx="10565762" cy="76538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5" y="3689298"/>
            <a:ext cx="10565762" cy="76538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5112" y="5032384"/>
            <a:ext cx="10565762" cy="76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01400" cy="256222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844824"/>
            <a:ext cx="10585176" cy="76538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156384"/>
            <a:ext cx="10585176" cy="76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34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34725" cy="360045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213011"/>
            <a:ext cx="2448272" cy="72820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5918" y="4213011"/>
            <a:ext cx="2448272" cy="72820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5820" y="4213011"/>
            <a:ext cx="2448272" cy="7282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77176"/>
            <a:ext cx="6372225" cy="2057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689642"/>
            <a:ext cx="2376264" cy="72820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8689" y="2689642"/>
            <a:ext cx="2376264" cy="728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65473"/>
            <a:ext cx="11515725" cy="4295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27648" y="322250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804412" y="322250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331855" y="322250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116152" y="322250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063552" y="524826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979612" y="524826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455684" y="524826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1209158" y="524826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6330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29342" y="2190989"/>
            <a:ext cx="2386538" cy="493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400256" y="2160025"/>
            <a:ext cx="2952328" cy="493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991634" y="2865740"/>
            <a:ext cx="2386538" cy="493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616280" y="2865097"/>
            <a:ext cx="2952328" cy="493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971086" y="3482190"/>
            <a:ext cx="2386538" cy="493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256240" y="3429000"/>
            <a:ext cx="2952328" cy="493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87025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981997"/>
            <a:ext cx="9163050" cy="2371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19888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99456" y="294433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99456" y="407449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99456" y="545123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925050" cy="118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728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91683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292369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400248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91344" y="1340768"/>
            <a:ext cx="10053974" cy="2348656"/>
            <a:chOff x="191344" y="1340768"/>
            <a:chExt cx="10053974" cy="234865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7743825" cy="10096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688288" y="1340768"/>
              <a:ext cx="1019175" cy="10287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1344" y="2636912"/>
              <a:ext cx="8296275" cy="9810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664168" y="2565474"/>
              <a:ext cx="1581150" cy="112395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623392" y="13407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23392" y="262503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</Words>
  <Application>Microsoft Office PowerPoint</Application>
  <PresentationFormat>宽屏</PresentationFormat>
  <Paragraphs>2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69</cp:revision>
  <dcterms:created xsi:type="dcterms:W3CDTF">2015-09-16T06:44:00Z</dcterms:created>
  <dcterms:modified xsi:type="dcterms:W3CDTF">2025-08-27T02:18:41Z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