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924175"/>
            <a:ext cx="115157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90315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412776"/>
            <a:ext cx="11287125" cy="3657600"/>
            <a:chOff x="452437" y="1412776"/>
            <a:chExt cx="11287125" cy="3657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412776"/>
              <a:ext cx="11287125" cy="3657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1484784"/>
              <a:ext cx="514350" cy="523875"/>
            </a:xfrm>
            <a:prstGeom prst="rect">
              <a:avLst/>
            </a:prstGeom>
          </p:spPr>
        </p:pic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2063552" y="3356992"/>
            <a:ext cx="4104456" cy="129614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4439816" y="3356992"/>
            <a:ext cx="6408712" cy="122413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1775520" y="3429000"/>
            <a:ext cx="4838005" cy="122413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4529871" y="3429000"/>
            <a:ext cx="4345172" cy="122413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8634327" y="3429000"/>
            <a:ext cx="2493262" cy="115212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734425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254640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17086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371727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420793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72650" cy="382905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487488" y="2276872"/>
            <a:ext cx="864096" cy="516864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567608" y="3356992"/>
            <a:ext cx="864096" cy="516864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43872" y="4437112"/>
            <a:ext cx="864096" cy="516864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6571"/>
            <a:ext cx="8677275" cy="20193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919536" y="1628800"/>
            <a:ext cx="864096" cy="516864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135560" y="2708920"/>
            <a:ext cx="936104" cy="576064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377264" cy="4005808"/>
            <a:chOff x="335360" y="1340768"/>
            <a:chExt cx="11377264" cy="40058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668000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9849" y="3212976"/>
              <a:ext cx="10772775" cy="2133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32431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253748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932431" y="253748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71464" y="312768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32431" y="312768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9911"/>
            <a:ext cx="101441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4208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71664" y="296172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35760" y="404050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99856" y="458112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66436" y="50851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638925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1916832"/>
            <a:ext cx="1331948" cy="54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84324" y="2623265"/>
            <a:ext cx="2427499" cy="54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2098" y="3329698"/>
            <a:ext cx="1663702" cy="54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87785" y="3984141"/>
            <a:ext cx="1515927" cy="54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2025-08-27T01:17:45Z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