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5457825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237" y="4221088"/>
            <a:ext cx="68675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171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24571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30370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71464" y="3550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71464" y="408527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504311" y="1907833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298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7009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9954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297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0981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3025"/>
            <a:ext cx="10544175" cy="5276056"/>
            <a:chOff x="407368" y="1343025"/>
            <a:chExt cx="10544175" cy="52760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3025"/>
              <a:ext cx="10544175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733256"/>
              <a:ext cx="6334125" cy="8858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24409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36429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99456" y="46395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99456" y="57389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583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3688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87232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34494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8689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2039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55972" y="32039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8148" y="32039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51101" y="32039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18948" y="32039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53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8003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8610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7857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802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23" y="1279911"/>
            <a:ext cx="115538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988840"/>
            <a:ext cx="1872208" cy="49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3912" y="2652354"/>
            <a:ext cx="1656184" cy="49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91944" y="3315868"/>
            <a:ext cx="2160240" cy="49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933056"/>
            <a:ext cx="2088232" cy="49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03912" y="4537032"/>
            <a:ext cx="1656184" cy="49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67</cp:revision>
  <dcterms:created xsi:type="dcterms:W3CDTF">2015-09-16T06:44:00Z</dcterms:created>
  <dcterms:modified xsi:type="dcterms:W3CDTF">2025-08-27T02:20:51Z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