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562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66962"/>
            <a:ext cx="11468100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28006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3863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40643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0241" y="466004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3143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463975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915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575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62131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34244"/>
            <a:ext cx="1147762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5730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431216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5341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5768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64195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2789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399" y="5344214"/>
            <a:ext cx="10858500" cy="13525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79" y="2807627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79" y="4266557"/>
            <a:ext cx="10408419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79" y="5879600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28289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41" y="1916832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41" y="3356992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02213"/>
            <a:ext cx="114966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584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708920"/>
            <a:ext cx="1950105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35560" y="3427320"/>
            <a:ext cx="1210862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25286" y="4804057"/>
            <a:ext cx="1210862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5631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08808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767012"/>
            <a:ext cx="11534775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340768"/>
            <a:ext cx="11506200" cy="47339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51430" y="32129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459743" y="376296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410085" y="444664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377190" y="50854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415480" y="568031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01048" y="3160218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8759" y="35564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41728" y="352296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09480" y="35730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33216" y="352296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76701" y="350100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0724" y="4027790"/>
            <a:ext cx="564876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16480" y="40626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28248" y="40626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40016" y="40626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27478" y="404072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43229"/>
            <a:ext cx="8858250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0582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39384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475003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19162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59421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2578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5729200"/>
            <a:ext cx="2939266" cy="76514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5708652"/>
            <a:ext cx="2880319" cy="76514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5718926"/>
            <a:ext cx="2880320" cy="76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934200" cy="23812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863120"/>
            <a:ext cx="3045962" cy="76514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863120"/>
            <a:ext cx="3045768" cy="76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77</cp:revision>
  <dcterms:created xsi:type="dcterms:W3CDTF">2015-09-16T06:44:00Z</dcterms:created>
  <dcterms:modified xsi:type="dcterms:W3CDTF">2025-08-26T13:43:32Z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