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31" r:id="rId5"/>
    <p:sldId id="330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0" y="2965450"/>
            <a:ext cx="448310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268730"/>
            <a:ext cx="110426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9840" y="232854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9840" y="318579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1895" y="4043045"/>
            <a:ext cx="5041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3210" y="4448810"/>
            <a:ext cx="5041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9840" y="4930140"/>
            <a:ext cx="50419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435100"/>
            <a:ext cx="1105535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9130" y="3230245"/>
            <a:ext cx="482600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850" y="3230245"/>
            <a:ext cx="5194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755" y="3673475"/>
            <a:ext cx="53403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774065"/>
            <a:ext cx="10509250" cy="450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5362575"/>
            <a:ext cx="678815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5760" y="1283970"/>
            <a:ext cx="49720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5265" y="5822315"/>
            <a:ext cx="49720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5265" y="6282055"/>
            <a:ext cx="49720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