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66" d="100"/>
          <a:sy n="66" d="100"/>
        </p:scale>
        <p:origin x="175" y="-24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49" y="2924175"/>
            <a:ext cx="115252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823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2884" y="3442712"/>
            <a:ext cx="564324" cy="45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96537" y="3478997"/>
            <a:ext cx="564324" cy="45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774769" y="3356992"/>
            <a:ext cx="564324" cy="45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398422" y="3393277"/>
            <a:ext cx="564324" cy="45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473933" y="3356992"/>
            <a:ext cx="423007" cy="45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956270" y="3393277"/>
            <a:ext cx="532218" cy="45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443839" y="5501676"/>
            <a:ext cx="564324" cy="45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049347" y="5537961"/>
            <a:ext cx="500116" cy="45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773235" y="5557935"/>
            <a:ext cx="564324" cy="45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365172" y="5604463"/>
            <a:ext cx="564324" cy="45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624392" y="5534927"/>
            <a:ext cx="413866" cy="45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038258" y="5571212"/>
            <a:ext cx="623653" cy="453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988840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026530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023123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5122458"/>
            <a:ext cx="533696" cy="47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44200" cy="112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75433"/>
            <a:ext cx="446529" cy="472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11830"/>
            <a:ext cx="432048" cy="43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735812"/>
            <a:ext cx="432048" cy="43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311165"/>
            <a:ext cx="432048" cy="43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814598"/>
            <a:ext cx="432048" cy="43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5400225"/>
            <a:ext cx="432048" cy="43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35065"/>
            <a:ext cx="10716890" cy="54783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1702" y="3088026"/>
            <a:ext cx="539961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1631504" y="60212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4727848" y="60212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5664019" y="60212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2639683" y="60212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3655683" y="60212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6658248" y="60212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7558134" y="60212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8588648" y="60212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9575619" y="60212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3163074" y="3088026"/>
            <a:ext cx="539961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3870645" y="3088026"/>
            <a:ext cx="539961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4540116" y="3088026"/>
            <a:ext cx="539961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6580234" y="3088026"/>
            <a:ext cx="539961" cy="55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7211606" y="3088026"/>
            <a:ext cx="539961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7919177" y="3088026"/>
            <a:ext cx="539961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8588648" y="3088026"/>
            <a:ext cx="539961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9280980" y="3088026"/>
            <a:ext cx="539961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2525915" y="4581128"/>
            <a:ext cx="539961" cy="55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3157287" y="4581128"/>
            <a:ext cx="539961" cy="56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8" name="矩形 47"/>
          <p:cNvSpPr/>
          <p:nvPr/>
        </p:nvSpPr>
        <p:spPr>
          <a:xfrm>
            <a:off x="3864858" y="4581128"/>
            <a:ext cx="539961" cy="56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4534329" y="4581128"/>
            <a:ext cx="539961" cy="56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0" name="矩形 49"/>
          <p:cNvSpPr/>
          <p:nvPr/>
        </p:nvSpPr>
        <p:spPr>
          <a:xfrm>
            <a:off x="5226661" y="4581128"/>
            <a:ext cx="539961" cy="56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6540962" y="4589440"/>
            <a:ext cx="539961" cy="55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7155708" y="4589440"/>
            <a:ext cx="595859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7896200" y="4614380"/>
            <a:ext cx="539961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8541063" y="4589440"/>
            <a:ext cx="684019" cy="55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9225082" y="4589440"/>
            <a:ext cx="539961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9956602" y="4589440"/>
            <a:ext cx="539961" cy="55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48478" cy="54775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924944"/>
            <a:ext cx="385441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48101" y="4667596"/>
            <a:ext cx="385441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26578" y="6372531"/>
            <a:ext cx="385441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500"/>
            <a:ext cx="104775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05064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36688" y="4005064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4545392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36688" y="4545392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7408" y="5127283"/>
            <a:ext cx="385441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2025-08-27T00:17:38Z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