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924175"/>
            <a:ext cx="115157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9154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3812" y="2241603"/>
            <a:ext cx="5616624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78830" y="3412908"/>
            <a:ext cx="5751606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1006" y="3475746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13920" y="3475746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71864" y="3475746"/>
            <a:ext cx="556748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15177" y="3475746"/>
            <a:ext cx="73700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23920" y="3475746"/>
            <a:ext cx="439103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91133" y="3284984"/>
            <a:ext cx="497355" cy="603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560496" y="3475746"/>
            <a:ext cx="578483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2213"/>
            <a:ext cx="10953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06789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0131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9891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9652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250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7878" y="2124943"/>
            <a:ext cx="3037494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56240" y="2032144"/>
            <a:ext cx="1872208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29432" y="2769799"/>
            <a:ext cx="2355716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68208" y="2677000"/>
            <a:ext cx="1872208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9706" y="3478718"/>
            <a:ext cx="2355716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75742" y="3385919"/>
            <a:ext cx="1872208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0915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5607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52655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153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4401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770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8078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1743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5591175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290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73" y="1287363"/>
            <a:ext cx="115347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13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64704" y="5013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5782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64704" y="55782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2025-08-27T00:54:49Z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