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24777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25575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9456" y="32489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38510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99456" y="44978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26" y="1268760"/>
            <a:ext cx="115252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967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3827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19670" y="33827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7654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775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5910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1820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8845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4978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91" y="1268760"/>
            <a:ext cx="112490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94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00302" y="3294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08605" y="3294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38488" y="3294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46790" y="3294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2025-08-27T01:14:34Z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