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6562" y="2938462"/>
            <a:ext cx="6238875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95235" y="2127969"/>
            <a:ext cx="1368152" cy="1511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276872"/>
            <a:ext cx="504056" cy="427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6" y="2867887"/>
            <a:ext cx="504056" cy="427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99456" y="3581565"/>
            <a:ext cx="504056" cy="427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99456" y="4284092"/>
            <a:ext cx="504056" cy="427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199456" y="5031223"/>
            <a:ext cx="504056" cy="427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68075" cy="2505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02126" y="3390557"/>
            <a:ext cx="453914" cy="326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484916" y="3390557"/>
            <a:ext cx="453914" cy="326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508184" y="3390557"/>
            <a:ext cx="453914" cy="326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232369" y="3390557"/>
            <a:ext cx="453914" cy="326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716125" y="3390557"/>
            <a:ext cx="453914" cy="326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21080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132856"/>
            <a:ext cx="504056" cy="427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2835383"/>
            <a:ext cx="504056" cy="427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3515607"/>
            <a:ext cx="504056" cy="427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4229285"/>
            <a:ext cx="504056" cy="427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1464" y="4987568"/>
            <a:ext cx="504056" cy="427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3717032"/>
            <a:ext cx="504056" cy="427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540264" y="3717032"/>
            <a:ext cx="504056" cy="427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737054" y="3717032"/>
            <a:ext cx="504056" cy="427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69</cp:revision>
  <dcterms:created xsi:type="dcterms:W3CDTF">2015-09-16T06:44:00Z</dcterms:created>
  <dcterms:modified xsi:type="dcterms:W3CDTF">2025-08-27T01:47:10Z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