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81" y="1273213"/>
            <a:ext cx="11677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0271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60096" y="35614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60096" y="404431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60096" y="51128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686800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004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23" y="1268760"/>
            <a:ext cx="115919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32771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28516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33243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1590" y="4941168"/>
            <a:ext cx="10654244" cy="598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43277" y="6179764"/>
            <a:ext cx="10654244" cy="598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2025-08-27T00:43:25Z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