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5" y="2994025"/>
            <a:ext cx="3714750" cy="869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647825"/>
            <a:ext cx="87630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5715" y="2432050"/>
            <a:ext cx="51943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0630" y="3033395"/>
            <a:ext cx="51943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5715" y="3634740"/>
            <a:ext cx="51943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0630" y="4168775"/>
            <a:ext cx="52006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5715" y="4749800"/>
            <a:ext cx="52006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746250"/>
            <a:ext cx="9290050" cy="336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6625" y="254444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6625" y="3905250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444625"/>
            <a:ext cx="880745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58975" y="150431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58975" y="285686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890" y="420941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651000"/>
            <a:ext cx="9334500" cy="355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4090" y="239458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44090" y="305117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9005" y="3644900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4090" y="423862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44090" y="474662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2025-08-20T06:59:58Z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