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32856"/>
            <a:ext cx="10429875" cy="147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7412" y="4221088"/>
            <a:ext cx="7877175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66837"/>
            <a:ext cx="11325225" cy="4124325"/>
            <a:chOff x="335360" y="1366837"/>
            <a:chExt cx="11325225" cy="41243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66837"/>
              <a:ext cx="11325225" cy="41243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9964" y="2166309"/>
              <a:ext cx="514350" cy="523875"/>
            </a:xfrm>
            <a:prstGeom prst="rect">
              <a:avLst/>
            </a:prstGeom>
          </p:spPr>
        </p:pic>
      </p:grp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1991544" y="4005064"/>
            <a:ext cx="2088232" cy="936104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4089760" y="4005064"/>
            <a:ext cx="2510296" cy="1080120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V="1">
            <a:off x="1559496" y="4005064"/>
            <a:ext cx="4824536" cy="1080120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8760296" y="4028544"/>
            <a:ext cx="2016224" cy="912624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V="1">
            <a:off x="8760296" y="4084528"/>
            <a:ext cx="2021758" cy="100065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096500" cy="3000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237913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282518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337159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271464" y="388454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68692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20486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99456" y="360991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487000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268760"/>
            <a:ext cx="9410700" cy="3453358"/>
            <a:chOff x="407368" y="1268760"/>
            <a:chExt cx="9410700" cy="34533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7368" y="1268760"/>
              <a:ext cx="9410700" cy="1657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7368" y="3140968"/>
              <a:ext cx="8686800" cy="15811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5400" y="168445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95400" y="308950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63325" cy="435292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0912" y="2420888"/>
            <a:ext cx="10408419" cy="76538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0912" y="3684609"/>
            <a:ext cx="10408419" cy="76538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0912" y="4958604"/>
            <a:ext cx="10408419" cy="76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29925" cy="130492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808296"/>
            <a:ext cx="10585176" cy="76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07700" y="2597896"/>
            <a:ext cx="36166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07610" y="3204071"/>
            <a:ext cx="36166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287062" y="3882166"/>
            <a:ext cx="36166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287062" y="4570534"/>
            <a:ext cx="36166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420888"/>
            <a:ext cx="504056" cy="310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351584" y="3427755"/>
            <a:ext cx="504056" cy="310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03612" y="4941168"/>
            <a:ext cx="504056" cy="310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423592" y="5380181"/>
            <a:ext cx="504056" cy="310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69</cp:revision>
  <dcterms:created xsi:type="dcterms:W3CDTF">2015-09-16T06:44:00Z</dcterms:created>
  <dcterms:modified xsi:type="dcterms:W3CDTF">2025-08-27T01:25:07Z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