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562" y="2938462"/>
            <a:ext cx="623887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19" y="1917302"/>
            <a:ext cx="1097425" cy="1511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246834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300360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3605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71464" y="415217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489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329353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460937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73455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8158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26420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42900" y="1285081"/>
            <a:ext cx="11506200" cy="4448175"/>
            <a:chOff x="342900" y="1285081"/>
            <a:chExt cx="11506200" cy="44481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285081"/>
              <a:ext cx="11506200" cy="4448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1318534"/>
              <a:ext cx="523875" cy="523875"/>
            </a:xfrm>
            <a:prstGeom prst="rect">
              <a:avLst/>
            </a:prstGeom>
          </p:spPr>
        </p:pic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2135560" y="3212976"/>
            <a:ext cx="6336704" cy="122413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4187788" y="3226818"/>
            <a:ext cx="2268252" cy="1066278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H="1">
            <a:off x="4079776" y="3356992"/>
            <a:ext cx="2368724" cy="108012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8760296" y="3335412"/>
            <a:ext cx="2304256" cy="957684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V="1">
            <a:off x="2135560" y="3335412"/>
            <a:ext cx="8911626" cy="110170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70</cp:revision>
  <dcterms:created xsi:type="dcterms:W3CDTF">2015-09-16T06:44:00Z</dcterms:created>
  <dcterms:modified xsi:type="dcterms:W3CDTF">2025-08-27T02:35:36Z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