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0000" y="2045066"/>
            <a:ext cx="10800000" cy="2752086"/>
            <a:chOff x="720000" y="827999"/>
            <a:chExt cx="10800000" cy="2752086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C5DC5C1D-A658-31C2-FC2D-9265595BD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827999"/>
              <a:ext cx="10800000" cy="274252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sp useBgFill="1">
          <p:nvSpPr>
            <p:cNvPr id="5" name="矩形 4">
              <a:extLst>
                <a:ext uri="{FF2B5EF4-FFF2-40B4-BE49-F238E27FC236}">
                  <a16:creationId xmlns:a16="http://schemas.microsoft.com/office/drawing/2014/main" id="{D6C561EC-F688-396D-FE24-CB7205612813}"/>
                </a:ext>
              </a:extLst>
            </p:cNvPr>
            <p:cNvSpPr/>
            <p:nvPr/>
          </p:nvSpPr>
          <p:spPr bwMode="white">
            <a:xfrm>
              <a:off x="9310476" y="2780929"/>
              <a:ext cx="2209524" cy="799156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0000" y="1313877"/>
            <a:ext cx="10800000" cy="3915323"/>
            <a:chOff x="720000" y="827998"/>
            <a:chExt cx="10800000" cy="391532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7F593867-DCB2-7819-9598-54F44A754A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827999"/>
              <a:ext cx="10800000" cy="391532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sp useBgFill="1">
          <p:nvSpPr>
            <p:cNvPr id="4" name="矩形 3">
              <a:extLst>
                <a:ext uri="{FF2B5EF4-FFF2-40B4-BE49-F238E27FC236}">
                  <a16:creationId xmlns:a16="http://schemas.microsoft.com/office/drawing/2014/main" id="{8CDC3233-D54B-E085-8AFA-3D1CE8DEFD8A}"/>
                </a:ext>
              </a:extLst>
            </p:cNvPr>
            <p:cNvSpPr/>
            <p:nvPr/>
          </p:nvSpPr>
          <p:spPr bwMode="white">
            <a:xfrm>
              <a:off x="9310476" y="827998"/>
              <a:ext cx="2209524" cy="409631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4" y="4315619"/>
            <a:ext cx="1879950" cy="7800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r="5624"/>
          <a:stretch/>
        </p:blipFill>
        <p:spPr>
          <a:xfrm>
            <a:off x="8760295" y="2114679"/>
            <a:ext cx="1800201" cy="7920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0297" y="3235499"/>
            <a:ext cx="1800200" cy="75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13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1D3687D8-D593-30B3-C4CA-D824E045CC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48279"/>
            <a:ext cx="10800000" cy="302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0629CC7-18F5-CB95-A08A-E6878A9F4C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0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43393"/>
          <a:stretch/>
        </p:blipFill>
        <p:spPr>
          <a:xfrm>
            <a:off x="1589207" y="2196207"/>
            <a:ext cx="7531129" cy="8421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b="71875"/>
          <a:stretch/>
        </p:blipFill>
        <p:spPr>
          <a:xfrm>
            <a:off x="1593127" y="4036623"/>
            <a:ext cx="5633484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t="28428" b="37197"/>
          <a:stretch/>
        </p:blipFill>
        <p:spPr>
          <a:xfrm>
            <a:off x="1593129" y="4716016"/>
            <a:ext cx="5633482" cy="7920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t="64817"/>
          <a:stretch/>
        </p:blipFill>
        <p:spPr>
          <a:xfrm>
            <a:off x="1593129" y="5539425"/>
            <a:ext cx="5633482" cy="8106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56607"/>
          <a:stretch/>
        </p:blipFill>
        <p:spPr>
          <a:xfrm>
            <a:off x="1559496" y="1556792"/>
            <a:ext cx="7560840" cy="64807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E6887A-1D31-306A-AB1A-BF4ED2719ECF}"/>
              </a:ext>
            </a:extLst>
          </p:cNvPr>
          <p:cNvSpPr/>
          <p:nvPr/>
        </p:nvSpPr>
        <p:spPr bwMode="white">
          <a:xfrm>
            <a:off x="7443809" y="5782492"/>
            <a:ext cx="2352381" cy="32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6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0F864-5F37-A65B-8876-290DD17D68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08559"/>
            <a:ext cx="10800000" cy="3992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F7446A-36A1-C3F8-9148-18A6E51311C7}"/>
              </a:ext>
            </a:extLst>
          </p:cNvPr>
          <p:cNvSpPr/>
          <p:nvPr/>
        </p:nvSpPr>
        <p:spPr bwMode="white">
          <a:xfrm>
            <a:off x="8920000" y="1508667"/>
            <a:ext cx="380952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991AB-BDD7-256C-EC24-A08D34A8523D}"/>
              </a:ext>
            </a:extLst>
          </p:cNvPr>
          <p:cNvSpPr/>
          <p:nvPr/>
        </p:nvSpPr>
        <p:spPr bwMode="white">
          <a:xfrm>
            <a:off x="4891428" y="3500227"/>
            <a:ext cx="209523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CAD26A-7CFA-1A2E-4961-BE3C58C6498E}"/>
              </a:ext>
            </a:extLst>
          </p:cNvPr>
          <p:cNvSpPr/>
          <p:nvPr/>
        </p:nvSpPr>
        <p:spPr bwMode="white">
          <a:xfrm>
            <a:off x="7177142" y="3500227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52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2024-08-19T14:37:10Z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