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8" r:id="rId3"/>
    <p:sldId id="327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10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35D26B9-B0F9-00A7-2893-B9E70CED148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904280"/>
            <a:ext cx="10800000" cy="11727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31C46DC-A8B8-6F4C-D715-659B8A4CCE7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556792"/>
            <a:ext cx="10800000" cy="25466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7CEDC9A-4661-B5CA-27DE-F3E58A4299A8}"/>
              </a:ext>
            </a:extLst>
          </p:cNvPr>
          <p:cNvSpPr/>
          <p:nvPr/>
        </p:nvSpPr>
        <p:spPr bwMode="white">
          <a:xfrm>
            <a:off x="1548571" y="2539201"/>
            <a:ext cx="219047" cy="238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A2AD9E0-466E-B261-62C2-E308F7D8EAAA}"/>
              </a:ext>
            </a:extLst>
          </p:cNvPr>
          <p:cNvSpPr/>
          <p:nvPr/>
        </p:nvSpPr>
        <p:spPr bwMode="white">
          <a:xfrm>
            <a:off x="2272380" y="2539201"/>
            <a:ext cx="371428" cy="238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140709A-9CF7-8AF6-237D-3B527E75CAA9}"/>
              </a:ext>
            </a:extLst>
          </p:cNvPr>
          <p:cNvSpPr/>
          <p:nvPr/>
        </p:nvSpPr>
        <p:spPr bwMode="white">
          <a:xfrm>
            <a:off x="3843809" y="2539201"/>
            <a:ext cx="371428" cy="228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13762C0-3064-E262-B33A-40936DA15F34}"/>
              </a:ext>
            </a:extLst>
          </p:cNvPr>
          <p:cNvSpPr/>
          <p:nvPr/>
        </p:nvSpPr>
        <p:spPr bwMode="white">
          <a:xfrm>
            <a:off x="5434285" y="2539201"/>
            <a:ext cx="361904" cy="228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D709CA1-261C-A358-E26F-9EEC9D343B83}"/>
              </a:ext>
            </a:extLst>
          </p:cNvPr>
          <p:cNvSpPr/>
          <p:nvPr/>
        </p:nvSpPr>
        <p:spPr bwMode="white">
          <a:xfrm>
            <a:off x="6205714" y="2539201"/>
            <a:ext cx="371428" cy="238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B4FB722-3803-D1B5-5F44-A72F9F33F46C}"/>
              </a:ext>
            </a:extLst>
          </p:cNvPr>
          <p:cNvSpPr/>
          <p:nvPr/>
        </p:nvSpPr>
        <p:spPr bwMode="white">
          <a:xfrm>
            <a:off x="6996190" y="2539201"/>
            <a:ext cx="371428" cy="238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CF0C561-9B4D-7B50-4940-9D1C5ADEDF8C}"/>
              </a:ext>
            </a:extLst>
          </p:cNvPr>
          <p:cNvSpPr/>
          <p:nvPr/>
        </p:nvSpPr>
        <p:spPr bwMode="white">
          <a:xfrm>
            <a:off x="7786666" y="2539201"/>
            <a:ext cx="371428" cy="228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1016DEA-55B6-0E31-9B6C-FEE755C6B749}"/>
              </a:ext>
            </a:extLst>
          </p:cNvPr>
          <p:cNvSpPr/>
          <p:nvPr/>
        </p:nvSpPr>
        <p:spPr bwMode="white">
          <a:xfrm>
            <a:off x="8586666" y="2539201"/>
            <a:ext cx="352380" cy="238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BD6B130B-E9C0-B01D-C451-9A5A4E96D269}"/>
              </a:ext>
            </a:extLst>
          </p:cNvPr>
          <p:cNvSpPr/>
          <p:nvPr/>
        </p:nvSpPr>
        <p:spPr bwMode="white">
          <a:xfrm>
            <a:off x="10139047" y="2539201"/>
            <a:ext cx="380952" cy="238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80EA1614-BD3E-068E-A212-663E47E057A6}"/>
              </a:ext>
            </a:extLst>
          </p:cNvPr>
          <p:cNvSpPr/>
          <p:nvPr/>
        </p:nvSpPr>
        <p:spPr bwMode="white">
          <a:xfrm>
            <a:off x="1472380" y="3492997"/>
            <a:ext cx="380952" cy="238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058FD02B-FD06-58C0-37D7-E6EF8D8823EA}"/>
              </a:ext>
            </a:extLst>
          </p:cNvPr>
          <p:cNvSpPr/>
          <p:nvPr/>
        </p:nvSpPr>
        <p:spPr bwMode="white">
          <a:xfrm>
            <a:off x="2272380" y="3492997"/>
            <a:ext cx="371428" cy="238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8607538F-0212-EAB9-F503-23FB07A82875}"/>
              </a:ext>
            </a:extLst>
          </p:cNvPr>
          <p:cNvSpPr/>
          <p:nvPr/>
        </p:nvSpPr>
        <p:spPr bwMode="white">
          <a:xfrm>
            <a:off x="3843809" y="3492997"/>
            <a:ext cx="371428" cy="238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9AEBCDCC-AC75-A83A-A845-6D6E1917FAC8}"/>
              </a:ext>
            </a:extLst>
          </p:cNvPr>
          <p:cNvSpPr/>
          <p:nvPr/>
        </p:nvSpPr>
        <p:spPr bwMode="white">
          <a:xfrm>
            <a:off x="4634285" y="3492997"/>
            <a:ext cx="371428" cy="238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4FDEE563-81CB-BF6F-8AEF-D7685D8C5C23}"/>
              </a:ext>
            </a:extLst>
          </p:cNvPr>
          <p:cNvSpPr/>
          <p:nvPr/>
        </p:nvSpPr>
        <p:spPr bwMode="white">
          <a:xfrm>
            <a:off x="6205714" y="3502535"/>
            <a:ext cx="371428" cy="228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04980E61-FDF8-A262-3FFF-E0F0764344EE}"/>
              </a:ext>
            </a:extLst>
          </p:cNvPr>
          <p:cNvSpPr/>
          <p:nvPr/>
        </p:nvSpPr>
        <p:spPr bwMode="white">
          <a:xfrm>
            <a:off x="6996190" y="3492997"/>
            <a:ext cx="371428" cy="238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ACBCD2BD-405F-5E17-7E2B-4CF7FD950863}"/>
              </a:ext>
            </a:extLst>
          </p:cNvPr>
          <p:cNvSpPr/>
          <p:nvPr/>
        </p:nvSpPr>
        <p:spPr bwMode="white">
          <a:xfrm>
            <a:off x="7786666" y="3492997"/>
            <a:ext cx="371428" cy="238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BE52A372-B54F-93BC-52AF-B8602D97E3EF}"/>
              </a:ext>
            </a:extLst>
          </p:cNvPr>
          <p:cNvSpPr/>
          <p:nvPr/>
        </p:nvSpPr>
        <p:spPr bwMode="white">
          <a:xfrm>
            <a:off x="8567619" y="3492997"/>
            <a:ext cx="361904" cy="238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6E9B35B0-66F1-A851-A004-7C294A224DAF}"/>
              </a:ext>
            </a:extLst>
          </p:cNvPr>
          <p:cNvSpPr/>
          <p:nvPr/>
        </p:nvSpPr>
        <p:spPr bwMode="white">
          <a:xfrm>
            <a:off x="9358095" y="3492997"/>
            <a:ext cx="371427" cy="238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6675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789235F-C30D-2BF2-A426-984498517AB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81864"/>
            <a:ext cx="10800000" cy="40313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08168" y="1639147"/>
            <a:ext cx="1543831" cy="1391730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9544D3F-C5F0-1544-C401-B017E409902C}"/>
              </a:ext>
            </a:extLst>
          </p:cNvPr>
          <p:cNvSpPr/>
          <p:nvPr/>
        </p:nvSpPr>
        <p:spPr bwMode="white">
          <a:xfrm>
            <a:off x="3224761" y="3030876"/>
            <a:ext cx="371428" cy="238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2F45166-2743-60F6-8E04-F7CD4663D6DE}"/>
              </a:ext>
            </a:extLst>
          </p:cNvPr>
          <p:cNvSpPr/>
          <p:nvPr/>
        </p:nvSpPr>
        <p:spPr bwMode="white">
          <a:xfrm>
            <a:off x="8215238" y="3107118"/>
            <a:ext cx="371428" cy="228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265C4A0-7AE7-49DA-D0F8-D55CD37C9101}"/>
              </a:ext>
            </a:extLst>
          </p:cNvPr>
          <p:cNvSpPr/>
          <p:nvPr/>
        </p:nvSpPr>
        <p:spPr bwMode="white">
          <a:xfrm>
            <a:off x="2100952" y="3678936"/>
            <a:ext cx="190476" cy="228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9A26C88-ABB6-AABE-9AF6-750463CEDF59}"/>
              </a:ext>
            </a:extLst>
          </p:cNvPr>
          <p:cNvSpPr/>
          <p:nvPr/>
        </p:nvSpPr>
        <p:spPr bwMode="white">
          <a:xfrm>
            <a:off x="4281904" y="3678936"/>
            <a:ext cx="219047" cy="228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52C5B8C-AA33-DE4E-AA30-273A513E58E3}"/>
              </a:ext>
            </a:extLst>
          </p:cNvPr>
          <p:cNvSpPr/>
          <p:nvPr/>
        </p:nvSpPr>
        <p:spPr bwMode="white">
          <a:xfrm>
            <a:off x="2377142" y="4422298"/>
            <a:ext cx="371428" cy="238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FFB9EB8-1EBD-B633-3099-B7BAC999FCAC}"/>
              </a:ext>
            </a:extLst>
          </p:cNvPr>
          <p:cNvSpPr/>
          <p:nvPr/>
        </p:nvSpPr>
        <p:spPr bwMode="white">
          <a:xfrm>
            <a:off x="3329523" y="4422298"/>
            <a:ext cx="219047" cy="228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F94AF5A-8DDF-48B4-2A71-03A80A036B99}"/>
              </a:ext>
            </a:extLst>
          </p:cNvPr>
          <p:cNvSpPr/>
          <p:nvPr/>
        </p:nvSpPr>
        <p:spPr bwMode="white">
          <a:xfrm>
            <a:off x="4139047" y="4422298"/>
            <a:ext cx="371428" cy="228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BCA1F9E2-05D5-621E-2B3D-E6488E7C4999}"/>
              </a:ext>
            </a:extLst>
          </p:cNvPr>
          <p:cNvSpPr/>
          <p:nvPr/>
        </p:nvSpPr>
        <p:spPr bwMode="white">
          <a:xfrm>
            <a:off x="7434285" y="4489010"/>
            <a:ext cx="380952" cy="238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5BFCCB3-61B6-BB48-D759-0401A3D6D699}"/>
              </a:ext>
            </a:extLst>
          </p:cNvPr>
          <p:cNvSpPr/>
          <p:nvPr/>
        </p:nvSpPr>
        <p:spPr bwMode="white">
          <a:xfrm>
            <a:off x="8386666" y="4498540"/>
            <a:ext cx="219047" cy="228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B2AA94C1-D638-D6AF-11B8-B0997F8C6549}"/>
              </a:ext>
            </a:extLst>
          </p:cNvPr>
          <p:cNvSpPr/>
          <p:nvPr/>
        </p:nvSpPr>
        <p:spPr bwMode="white">
          <a:xfrm>
            <a:off x="9205714" y="4489010"/>
            <a:ext cx="371428" cy="238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0631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DE09AA3-27A0-8815-7DD4-7327DDB5628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546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2834" y="1533209"/>
            <a:ext cx="1543832" cy="139173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1533209"/>
            <a:ext cx="1543832" cy="1391731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29590" y="1533210"/>
            <a:ext cx="1543832" cy="1391731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86212" y="1533211"/>
            <a:ext cx="1543832" cy="1391731"/>
          </a:xfrm>
          <a:prstGeom prst="rect">
            <a:avLst/>
          </a:prstGeom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E9EA3AC-0DF0-A67C-48AF-6932D58FA8C3}"/>
              </a:ext>
            </a:extLst>
          </p:cNvPr>
          <p:cNvSpPr/>
          <p:nvPr/>
        </p:nvSpPr>
        <p:spPr bwMode="white">
          <a:xfrm>
            <a:off x="2358095" y="4528352"/>
            <a:ext cx="219047" cy="228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B7CB99A-5162-5382-8F45-A621616D398E}"/>
              </a:ext>
            </a:extLst>
          </p:cNvPr>
          <p:cNvSpPr/>
          <p:nvPr/>
        </p:nvSpPr>
        <p:spPr bwMode="white">
          <a:xfrm>
            <a:off x="5853333" y="4528352"/>
            <a:ext cx="219047" cy="228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94BDA6C4-B963-71C2-D8EE-916FCDD6CB01}"/>
              </a:ext>
            </a:extLst>
          </p:cNvPr>
          <p:cNvSpPr/>
          <p:nvPr/>
        </p:nvSpPr>
        <p:spPr bwMode="white">
          <a:xfrm>
            <a:off x="8681904" y="4528352"/>
            <a:ext cx="219047" cy="228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59A12F02-5CA6-7A6E-BD87-4D5C02A4BD57}"/>
              </a:ext>
            </a:extLst>
          </p:cNvPr>
          <p:cNvSpPr/>
          <p:nvPr/>
        </p:nvSpPr>
        <p:spPr bwMode="white">
          <a:xfrm>
            <a:off x="1681904" y="5358070"/>
            <a:ext cx="219047" cy="228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79F29EBB-F9F0-8842-CABE-B5F424F67DF9}"/>
              </a:ext>
            </a:extLst>
          </p:cNvPr>
          <p:cNvSpPr/>
          <p:nvPr/>
        </p:nvSpPr>
        <p:spPr bwMode="white">
          <a:xfrm>
            <a:off x="5186666" y="5358070"/>
            <a:ext cx="209523" cy="238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A3587695-99D8-2195-B2D6-734A9620ADBF}"/>
              </a:ext>
            </a:extLst>
          </p:cNvPr>
          <p:cNvSpPr/>
          <p:nvPr/>
        </p:nvSpPr>
        <p:spPr bwMode="white">
          <a:xfrm>
            <a:off x="9358095" y="5358070"/>
            <a:ext cx="219047" cy="238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2630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C355E00-8AF5-B98B-6846-EC8ADA19551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66543"/>
            <a:ext cx="10800000" cy="32425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54478F5-DDEB-FE7D-2D39-C1C2ECE37C46}"/>
              </a:ext>
            </a:extLst>
          </p:cNvPr>
          <p:cNvSpPr/>
          <p:nvPr/>
        </p:nvSpPr>
        <p:spPr bwMode="white">
          <a:xfrm>
            <a:off x="6996190" y="1485893"/>
            <a:ext cx="371428" cy="228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078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windows10</cp:lastModifiedBy>
  <cp:revision>63</cp:revision>
  <dcterms:created xsi:type="dcterms:W3CDTF">2015-09-16T06:44:00Z</dcterms:created>
  <dcterms:modified xsi:type="dcterms:W3CDTF">2024-08-19T13:50:02Z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