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148EE-8AB5-B6B7-E4BB-580A42B93A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 b="19568"/>
          <a:stretch/>
        </p:blipFill>
        <p:spPr>
          <a:xfrm>
            <a:off x="4007768" y="2996952"/>
            <a:ext cx="4223872" cy="87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408A9-D6E3-0D88-90BC-0A695CD09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3687"/>
            <a:ext cx="10800000" cy="375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CE398-24CD-7E8C-52ED-49734273B935}"/>
              </a:ext>
            </a:extLst>
          </p:cNvPr>
          <p:cNvSpPr/>
          <p:nvPr/>
        </p:nvSpPr>
        <p:spPr bwMode="white">
          <a:xfrm>
            <a:off x="3291428" y="4657294"/>
            <a:ext cx="21904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57905-4DBE-4DBF-15F4-58776DBFC3BB}"/>
              </a:ext>
            </a:extLst>
          </p:cNvPr>
          <p:cNvSpPr/>
          <p:nvPr/>
        </p:nvSpPr>
        <p:spPr bwMode="white">
          <a:xfrm>
            <a:off x="5539047" y="4657294"/>
            <a:ext cx="190476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008F1A-DA8D-7C73-F993-347AEFEE0728}"/>
              </a:ext>
            </a:extLst>
          </p:cNvPr>
          <p:cNvSpPr/>
          <p:nvPr/>
        </p:nvSpPr>
        <p:spPr bwMode="white">
          <a:xfrm>
            <a:off x="6405714" y="4657294"/>
            <a:ext cx="21904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60D88-D6BA-6790-A015-4641C066A89B}"/>
              </a:ext>
            </a:extLst>
          </p:cNvPr>
          <p:cNvSpPr/>
          <p:nvPr/>
        </p:nvSpPr>
        <p:spPr bwMode="white">
          <a:xfrm>
            <a:off x="7958095" y="4657294"/>
            <a:ext cx="21904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69535D-CCBE-A0E3-7943-AA4DA27C401A}"/>
              </a:ext>
            </a:extLst>
          </p:cNvPr>
          <p:cNvSpPr/>
          <p:nvPr/>
        </p:nvSpPr>
        <p:spPr bwMode="white">
          <a:xfrm>
            <a:off x="8862857" y="4657294"/>
            <a:ext cx="190476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C570B8-5C9A-2094-5C98-A2409D01E795}"/>
              </a:ext>
            </a:extLst>
          </p:cNvPr>
          <p:cNvSpPr/>
          <p:nvPr/>
        </p:nvSpPr>
        <p:spPr bwMode="white">
          <a:xfrm>
            <a:off x="9729523" y="4657294"/>
            <a:ext cx="21904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2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427B9-927F-8D8A-B57F-B5EAE1356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773BB0-9E49-B260-F7D4-290EE3BBA3A6}"/>
              </a:ext>
            </a:extLst>
          </p:cNvPr>
          <p:cNvSpPr/>
          <p:nvPr/>
        </p:nvSpPr>
        <p:spPr bwMode="white">
          <a:xfrm>
            <a:off x="1939047" y="2678906"/>
            <a:ext cx="21904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12928D-3D7E-B2B7-637D-8494E979168F}"/>
              </a:ext>
            </a:extLst>
          </p:cNvPr>
          <p:cNvSpPr/>
          <p:nvPr/>
        </p:nvSpPr>
        <p:spPr bwMode="white">
          <a:xfrm>
            <a:off x="2815238" y="2678906"/>
            <a:ext cx="21904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12EB63-2D59-7078-9085-B7285F900934}"/>
              </a:ext>
            </a:extLst>
          </p:cNvPr>
          <p:cNvSpPr/>
          <p:nvPr/>
        </p:nvSpPr>
        <p:spPr bwMode="white">
          <a:xfrm>
            <a:off x="5900952" y="2678906"/>
            <a:ext cx="21904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EDC2A6-1089-EEF2-CB43-1C2B54F966DD}"/>
              </a:ext>
            </a:extLst>
          </p:cNvPr>
          <p:cNvSpPr/>
          <p:nvPr/>
        </p:nvSpPr>
        <p:spPr bwMode="white">
          <a:xfrm>
            <a:off x="6786666" y="2678906"/>
            <a:ext cx="209523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90AA71-36A3-C008-C8A3-8D87D7D5EB89}"/>
              </a:ext>
            </a:extLst>
          </p:cNvPr>
          <p:cNvSpPr/>
          <p:nvPr/>
        </p:nvSpPr>
        <p:spPr bwMode="white">
          <a:xfrm>
            <a:off x="9367619" y="2678906"/>
            <a:ext cx="190476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65A6B2-78B3-EEC2-AC5E-F661E4C2D687}"/>
              </a:ext>
            </a:extLst>
          </p:cNvPr>
          <p:cNvSpPr/>
          <p:nvPr/>
        </p:nvSpPr>
        <p:spPr bwMode="white">
          <a:xfrm>
            <a:off x="10243809" y="2678906"/>
            <a:ext cx="209523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890B07-6D8D-8F1B-5617-F10CE596C915}"/>
              </a:ext>
            </a:extLst>
          </p:cNvPr>
          <p:cNvSpPr/>
          <p:nvPr/>
        </p:nvSpPr>
        <p:spPr bwMode="white">
          <a:xfrm>
            <a:off x="1939047" y="4844658"/>
            <a:ext cx="219047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9DF7A1-81F3-6165-EFFB-1DFD41BDE6EE}"/>
              </a:ext>
            </a:extLst>
          </p:cNvPr>
          <p:cNvSpPr/>
          <p:nvPr/>
        </p:nvSpPr>
        <p:spPr bwMode="white">
          <a:xfrm>
            <a:off x="2815238" y="4844658"/>
            <a:ext cx="21904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1736F0-66B1-7BE7-498E-BB29F429363B}"/>
              </a:ext>
            </a:extLst>
          </p:cNvPr>
          <p:cNvSpPr/>
          <p:nvPr/>
        </p:nvSpPr>
        <p:spPr bwMode="white">
          <a:xfrm>
            <a:off x="5910476" y="4844658"/>
            <a:ext cx="190476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144106-D568-B11E-BC63-C1BECF3C8C7A}"/>
              </a:ext>
            </a:extLst>
          </p:cNvPr>
          <p:cNvSpPr/>
          <p:nvPr/>
        </p:nvSpPr>
        <p:spPr bwMode="white">
          <a:xfrm>
            <a:off x="6777142" y="4844658"/>
            <a:ext cx="21904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301AB6-A1BA-8712-CAE7-CBC77487417C}"/>
              </a:ext>
            </a:extLst>
          </p:cNvPr>
          <p:cNvSpPr/>
          <p:nvPr/>
        </p:nvSpPr>
        <p:spPr bwMode="white">
          <a:xfrm>
            <a:off x="9358095" y="4844658"/>
            <a:ext cx="219047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026901-901C-F9CC-677C-6B1532E353FD}"/>
              </a:ext>
            </a:extLst>
          </p:cNvPr>
          <p:cNvSpPr/>
          <p:nvPr/>
        </p:nvSpPr>
        <p:spPr bwMode="white">
          <a:xfrm>
            <a:off x="10253333" y="4844658"/>
            <a:ext cx="190476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55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F9F1E-52AE-85F9-AC9D-9634F09DCE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0800000" cy="2546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33847" t="-1" r="34657" b="-517"/>
          <a:stretch/>
        </p:blipFill>
        <p:spPr>
          <a:xfrm>
            <a:off x="4151784" y="3166773"/>
            <a:ext cx="2808312" cy="7662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l="78729" t="1" b="-518"/>
          <a:stretch/>
        </p:blipFill>
        <p:spPr>
          <a:xfrm>
            <a:off x="8234858" y="3165926"/>
            <a:ext cx="1960005" cy="791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-1" r="73228" b="-517"/>
          <a:stretch/>
        </p:blipFill>
        <p:spPr>
          <a:xfrm>
            <a:off x="1055440" y="3174185"/>
            <a:ext cx="2376264" cy="762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A220C-A993-B3A6-1847-5B54FFE2FCD0}"/>
              </a:ext>
            </a:extLst>
          </p:cNvPr>
          <p:cNvSpPr/>
          <p:nvPr/>
        </p:nvSpPr>
        <p:spPr bwMode="white">
          <a:xfrm>
            <a:off x="2443809" y="2519653"/>
            <a:ext cx="219047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18F794-972B-08B3-0779-00CA53D42932}"/>
              </a:ext>
            </a:extLst>
          </p:cNvPr>
          <p:cNvSpPr/>
          <p:nvPr/>
        </p:nvSpPr>
        <p:spPr bwMode="white">
          <a:xfrm>
            <a:off x="5700952" y="2519653"/>
            <a:ext cx="190476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136AA7-601F-41CD-E39E-BD1D6E45E3CB}"/>
              </a:ext>
            </a:extLst>
          </p:cNvPr>
          <p:cNvSpPr/>
          <p:nvPr/>
        </p:nvSpPr>
        <p:spPr bwMode="white">
          <a:xfrm>
            <a:off x="9462857" y="2519653"/>
            <a:ext cx="190476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29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D94B7-F233-7196-DDD0-05CEB040EC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A63DB1-F411-43A1-00C1-73D9C04FD52F}"/>
              </a:ext>
            </a:extLst>
          </p:cNvPr>
          <p:cNvSpPr/>
          <p:nvPr/>
        </p:nvSpPr>
        <p:spPr bwMode="white">
          <a:xfrm>
            <a:off x="2805714" y="2115922"/>
            <a:ext cx="952380" cy="41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EFA07E-3A16-5EDD-36CD-20C6E8EF2EEF}"/>
              </a:ext>
            </a:extLst>
          </p:cNvPr>
          <p:cNvSpPr/>
          <p:nvPr/>
        </p:nvSpPr>
        <p:spPr bwMode="white">
          <a:xfrm>
            <a:off x="5920000" y="2115922"/>
            <a:ext cx="961904" cy="41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0805FF-C503-EA7D-4314-07F48F87536F}"/>
              </a:ext>
            </a:extLst>
          </p:cNvPr>
          <p:cNvSpPr/>
          <p:nvPr/>
        </p:nvSpPr>
        <p:spPr bwMode="white">
          <a:xfrm>
            <a:off x="9034285" y="2115922"/>
            <a:ext cx="961904" cy="41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151DE2-FDA8-D2B3-8A66-18A4112BD3BF}"/>
              </a:ext>
            </a:extLst>
          </p:cNvPr>
          <p:cNvSpPr/>
          <p:nvPr/>
        </p:nvSpPr>
        <p:spPr bwMode="white">
          <a:xfrm>
            <a:off x="2272380" y="3279823"/>
            <a:ext cx="219047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D4E0CC-6080-8990-E0E5-AA360DA2D711}"/>
              </a:ext>
            </a:extLst>
          </p:cNvPr>
          <p:cNvSpPr/>
          <p:nvPr/>
        </p:nvSpPr>
        <p:spPr bwMode="white">
          <a:xfrm>
            <a:off x="5862857" y="3279823"/>
            <a:ext cx="219047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303796-47E1-B5EA-F6A1-9C320A8DC756}"/>
              </a:ext>
            </a:extLst>
          </p:cNvPr>
          <p:cNvSpPr/>
          <p:nvPr/>
        </p:nvSpPr>
        <p:spPr bwMode="white">
          <a:xfrm>
            <a:off x="9272380" y="3279823"/>
            <a:ext cx="219047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211469-E4B9-6DAD-A348-D8D19FE0D494}"/>
              </a:ext>
            </a:extLst>
          </p:cNvPr>
          <p:cNvSpPr/>
          <p:nvPr/>
        </p:nvSpPr>
        <p:spPr bwMode="white">
          <a:xfrm>
            <a:off x="2786666" y="4157520"/>
            <a:ext cx="209523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770D9E-EFDB-C968-B0AA-2DDC00456083}"/>
              </a:ext>
            </a:extLst>
          </p:cNvPr>
          <p:cNvSpPr/>
          <p:nvPr/>
        </p:nvSpPr>
        <p:spPr bwMode="white">
          <a:xfrm>
            <a:off x="6367619" y="4157520"/>
            <a:ext cx="219047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0FCFF4-A634-20FE-4124-A4AE41D31F69}"/>
              </a:ext>
            </a:extLst>
          </p:cNvPr>
          <p:cNvSpPr/>
          <p:nvPr/>
        </p:nvSpPr>
        <p:spPr bwMode="white">
          <a:xfrm>
            <a:off x="9786666" y="4157520"/>
            <a:ext cx="209523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1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2024-08-19T07:19:30Z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