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532058-3763-85BD-6EDB-52CFC4E2BB0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559" b="29666"/>
          <a:stretch/>
        </p:blipFill>
        <p:spPr>
          <a:xfrm>
            <a:off x="5303912" y="3140968"/>
            <a:ext cx="1559576" cy="728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770C73-68EA-815B-3DA5-5DE62E8C92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34774"/>
            <a:ext cx="10800000" cy="2902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0407A9-FB9E-3B67-F75E-24DC824E57AD}"/>
              </a:ext>
            </a:extLst>
          </p:cNvPr>
          <p:cNvSpPr/>
          <p:nvPr/>
        </p:nvSpPr>
        <p:spPr bwMode="white">
          <a:xfrm>
            <a:off x="2272380" y="2499037"/>
            <a:ext cx="361904" cy="229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CED1C2-3D4D-6894-DA46-3388DB530E83}"/>
              </a:ext>
            </a:extLst>
          </p:cNvPr>
          <p:cNvSpPr/>
          <p:nvPr/>
        </p:nvSpPr>
        <p:spPr bwMode="white">
          <a:xfrm>
            <a:off x="4805714" y="2499037"/>
            <a:ext cx="371428" cy="229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DC5C36-FE01-0919-7517-45E9FF22CAEB}"/>
              </a:ext>
            </a:extLst>
          </p:cNvPr>
          <p:cNvSpPr/>
          <p:nvPr/>
        </p:nvSpPr>
        <p:spPr bwMode="white">
          <a:xfrm>
            <a:off x="7339047" y="2499037"/>
            <a:ext cx="361905" cy="229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D2EDAB-774B-D495-2DDE-28ADB58A37F8}"/>
              </a:ext>
            </a:extLst>
          </p:cNvPr>
          <p:cNvSpPr/>
          <p:nvPr/>
        </p:nvSpPr>
        <p:spPr bwMode="white">
          <a:xfrm>
            <a:off x="9862857" y="2499037"/>
            <a:ext cx="371428" cy="229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AA74BA-3DD6-3065-C1F8-D339FA34EEB7}"/>
              </a:ext>
            </a:extLst>
          </p:cNvPr>
          <p:cNvSpPr/>
          <p:nvPr/>
        </p:nvSpPr>
        <p:spPr bwMode="white">
          <a:xfrm>
            <a:off x="2434285" y="3224622"/>
            <a:ext cx="380952" cy="229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E9E4A04-76EE-48CF-7061-C73536EEFE50}"/>
              </a:ext>
            </a:extLst>
          </p:cNvPr>
          <p:cNvSpPr/>
          <p:nvPr/>
        </p:nvSpPr>
        <p:spPr bwMode="white">
          <a:xfrm>
            <a:off x="4977142" y="3224622"/>
            <a:ext cx="361904" cy="229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9B170C4-6C59-E77E-567D-DB9038282294}"/>
              </a:ext>
            </a:extLst>
          </p:cNvPr>
          <p:cNvSpPr/>
          <p:nvPr/>
        </p:nvSpPr>
        <p:spPr bwMode="white">
          <a:xfrm>
            <a:off x="7339047" y="3224622"/>
            <a:ext cx="352380" cy="229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7D6D48F-AAD6-77A9-6345-4CB66C5A1902}"/>
              </a:ext>
            </a:extLst>
          </p:cNvPr>
          <p:cNvSpPr/>
          <p:nvPr/>
        </p:nvSpPr>
        <p:spPr bwMode="white">
          <a:xfrm>
            <a:off x="9862857" y="3224622"/>
            <a:ext cx="371428" cy="238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982E222-B875-0D3F-762A-47A5474C506D}"/>
              </a:ext>
            </a:extLst>
          </p:cNvPr>
          <p:cNvSpPr/>
          <p:nvPr/>
        </p:nvSpPr>
        <p:spPr bwMode="white">
          <a:xfrm>
            <a:off x="2777142" y="3950207"/>
            <a:ext cx="371428" cy="229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F136E5F-A117-6B83-1F91-FF121800CB05}"/>
              </a:ext>
            </a:extLst>
          </p:cNvPr>
          <p:cNvSpPr/>
          <p:nvPr/>
        </p:nvSpPr>
        <p:spPr bwMode="white">
          <a:xfrm>
            <a:off x="5986666" y="3940660"/>
            <a:ext cx="371428" cy="238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A14B0C1-B9C7-7B5C-845C-2B6F6419E820}"/>
              </a:ext>
            </a:extLst>
          </p:cNvPr>
          <p:cNvSpPr/>
          <p:nvPr/>
        </p:nvSpPr>
        <p:spPr bwMode="white">
          <a:xfrm>
            <a:off x="9186666" y="3950207"/>
            <a:ext cx="371427" cy="229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846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F58F99-30DE-E3BB-5B82-8BF515B2E5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52"/>
            <a:ext cx="10800000" cy="3366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98C2B5-AEC3-3DAF-16FD-CFE2DD18CEDC}"/>
              </a:ext>
            </a:extLst>
          </p:cNvPr>
          <p:cNvSpPr/>
          <p:nvPr/>
        </p:nvSpPr>
        <p:spPr bwMode="white">
          <a:xfrm>
            <a:off x="2077711" y="2309828"/>
            <a:ext cx="332551" cy="245276"/>
          </a:xfrm>
          <a:custGeom>
            <a:avLst/>
            <a:gdLst>
              <a:gd name="connsiteX0" fmla="*/ 0 w 351212"/>
              <a:gd name="connsiteY0" fmla="*/ 0 h 247942"/>
              <a:gd name="connsiteX1" fmla="*/ 351212 w 351212"/>
              <a:gd name="connsiteY1" fmla="*/ 0 h 247942"/>
              <a:gd name="connsiteX2" fmla="*/ 351212 w 351212"/>
              <a:gd name="connsiteY2" fmla="*/ 247942 h 247942"/>
              <a:gd name="connsiteX3" fmla="*/ 0 w 351212"/>
              <a:gd name="connsiteY3" fmla="*/ 247942 h 247942"/>
              <a:gd name="connsiteX4" fmla="*/ 0 w 351212"/>
              <a:gd name="connsiteY4" fmla="*/ 0 h 247942"/>
              <a:gd name="connsiteX0" fmla="*/ 0 w 351212"/>
              <a:gd name="connsiteY0" fmla="*/ 0 h 247942"/>
              <a:gd name="connsiteX1" fmla="*/ 321888 w 351212"/>
              <a:gd name="connsiteY1" fmla="*/ 0 h 247942"/>
              <a:gd name="connsiteX2" fmla="*/ 351212 w 351212"/>
              <a:gd name="connsiteY2" fmla="*/ 247942 h 247942"/>
              <a:gd name="connsiteX3" fmla="*/ 0 w 351212"/>
              <a:gd name="connsiteY3" fmla="*/ 247942 h 247942"/>
              <a:gd name="connsiteX4" fmla="*/ 0 w 351212"/>
              <a:gd name="connsiteY4" fmla="*/ 0 h 247942"/>
              <a:gd name="connsiteX0" fmla="*/ 0 w 337883"/>
              <a:gd name="connsiteY0" fmla="*/ 0 h 247942"/>
              <a:gd name="connsiteX1" fmla="*/ 321888 w 337883"/>
              <a:gd name="connsiteY1" fmla="*/ 0 h 247942"/>
              <a:gd name="connsiteX2" fmla="*/ 337883 w 337883"/>
              <a:gd name="connsiteY2" fmla="*/ 242610 h 247942"/>
              <a:gd name="connsiteX3" fmla="*/ 0 w 337883"/>
              <a:gd name="connsiteY3" fmla="*/ 247942 h 247942"/>
              <a:gd name="connsiteX4" fmla="*/ 0 w 337883"/>
              <a:gd name="connsiteY4" fmla="*/ 0 h 247942"/>
              <a:gd name="connsiteX0" fmla="*/ 29325 w 337883"/>
              <a:gd name="connsiteY0" fmla="*/ 0 h 247942"/>
              <a:gd name="connsiteX1" fmla="*/ 321888 w 337883"/>
              <a:gd name="connsiteY1" fmla="*/ 0 h 247942"/>
              <a:gd name="connsiteX2" fmla="*/ 337883 w 337883"/>
              <a:gd name="connsiteY2" fmla="*/ 242610 h 247942"/>
              <a:gd name="connsiteX3" fmla="*/ 0 w 337883"/>
              <a:gd name="connsiteY3" fmla="*/ 247942 h 247942"/>
              <a:gd name="connsiteX4" fmla="*/ 29325 w 337883"/>
              <a:gd name="connsiteY4" fmla="*/ 0 h 247942"/>
              <a:gd name="connsiteX0" fmla="*/ 37322 w 337883"/>
              <a:gd name="connsiteY0" fmla="*/ 0 h 250608"/>
              <a:gd name="connsiteX1" fmla="*/ 321888 w 337883"/>
              <a:gd name="connsiteY1" fmla="*/ 2666 h 250608"/>
              <a:gd name="connsiteX2" fmla="*/ 337883 w 337883"/>
              <a:gd name="connsiteY2" fmla="*/ 245276 h 250608"/>
              <a:gd name="connsiteX3" fmla="*/ 0 w 337883"/>
              <a:gd name="connsiteY3" fmla="*/ 250608 h 250608"/>
              <a:gd name="connsiteX4" fmla="*/ 37322 w 337883"/>
              <a:gd name="connsiteY4" fmla="*/ 0 h 250608"/>
              <a:gd name="connsiteX0" fmla="*/ 31990 w 332551"/>
              <a:gd name="connsiteY0" fmla="*/ 0 h 245276"/>
              <a:gd name="connsiteX1" fmla="*/ 316556 w 332551"/>
              <a:gd name="connsiteY1" fmla="*/ 2666 h 245276"/>
              <a:gd name="connsiteX2" fmla="*/ 332551 w 332551"/>
              <a:gd name="connsiteY2" fmla="*/ 245276 h 245276"/>
              <a:gd name="connsiteX3" fmla="*/ 0 w 332551"/>
              <a:gd name="connsiteY3" fmla="*/ 245276 h 245276"/>
              <a:gd name="connsiteX4" fmla="*/ 31990 w 332551"/>
              <a:gd name="connsiteY4" fmla="*/ 0 h 245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51" h="245276">
                <a:moveTo>
                  <a:pt x="31990" y="0"/>
                </a:moveTo>
                <a:lnTo>
                  <a:pt x="316556" y="2666"/>
                </a:lnTo>
                <a:lnTo>
                  <a:pt x="332551" y="245276"/>
                </a:lnTo>
                <a:lnTo>
                  <a:pt x="0" y="245276"/>
                </a:lnTo>
                <a:lnTo>
                  <a:pt x="3199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7CD284-005B-2177-EF04-15728D8B9475}"/>
              </a:ext>
            </a:extLst>
          </p:cNvPr>
          <p:cNvSpPr/>
          <p:nvPr/>
        </p:nvSpPr>
        <p:spPr bwMode="white">
          <a:xfrm>
            <a:off x="2262857" y="3237512"/>
            <a:ext cx="314285" cy="12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7AB4A8-29A1-99E8-BD68-875EA2FD2756}"/>
              </a:ext>
            </a:extLst>
          </p:cNvPr>
          <p:cNvSpPr/>
          <p:nvPr/>
        </p:nvSpPr>
        <p:spPr bwMode="white">
          <a:xfrm>
            <a:off x="4991579" y="4000412"/>
            <a:ext cx="328939" cy="247943"/>
          </a:xfrm>
          <a:custGeom>
            <a:avLst/>
            <a:gdLst>
              <a:gd name="connsiteX0" fmla="*/ 0 w 384598"/>
              <a:gd name="connsiteY0" fmla="*/ 0 h 247943"/>
              <a:gd name="connsiteX1" fmla="*/ 384598 w 384598"/>
              <a:gd name="connsiteY1" fmla="*/ 0 h 247943"/>
              <a:gd name="connsiteX2" fmla="*/ 384598 w 384598"/>
              <a:gd name="connsiteY2" fmla="*/ 247943 h 247943"/>
              <a:gd name="connsiteX3" fmla="*/ 0 w 384598"/>
              <a:gd name="connsiteY3" fmla="*/ 247943 h 247943"/>
              <a:gd name="connsiteX4" fmla="*/ 0 w 384598"/>
              <a:gd name="connsiteY4" fmla="*/ 0 h 247943"/>
              <a:gd name="connsiteX0" fmla="*/ 87464 w 384598"/>
              <a:gd name="connsiteY0" fmla="*/ 2651 h 247943"/>
              <a:gd name="connsiteX1" fmla="*/ 384598 w 384598"/>
              <a:gd name="connsiteY1" fmla="*/ 0 h 247943"/>
              <a:gd name="connsiteX2" fmla="*/ 384598 w 384598"/>
              <a:gd name="connsiteY2" fmla="*/ 247943 h 247943"/>
              <a:gd name="connsiteX3" fmla="*/ 0 w 384598"/>
              <a:gd name="connsiteY3" fmla="*/ 247943 h 247943"/>
              <a:gd name="connsiteX4" fmla="*/ 87464 w 384598"/>
              <a:gd name="connsiteY4" fmla="*/ 2651 h 247943"/>
              <a:gd name="connsiteX0" fmla="*/ 53008 w 350142"/>
              <a:gd name="connsiteY0" fmla="*/ 2651 h 247943"/>
              <a:gd name="connsiteX1" fmla="*/ 350142 w 350142"/>
              <a:gd name="connsiteY1" fmla="*/ 0 h 247943"/>
              <a:gd name="connsiteX2" fmla="*/ 350142 w 350142"/>
              <a:gd name="connsiteY2" fmla="*/ 247943 h 247943"/>
              <a:gd name="connsiteX3" fmla="*/ 0 w 350142"/>
              <a:gd name="connsiteY3" fmla="*/ 245292 h 247943"/>
              <a:gd name="connsiteX4" fmla="*/ 53008 w 350142"/>
              <a:gd name="connsiteY4" fmla="*/ 2651 h 247943"/>
              <a:gd name="connsiteX0" fmla="*/ 39756 w 336890"/>
              <a:gd name="connsiteY0" fmla="*/ 2651 h 247943"/>
              <a:gd name="connsiteX1" fmla="*/ 336890 w 336890"/>
              <a:gd name="connsiteY1" fmla="*/ 0 h 247943"/>
              <a:gd name="connsiteX2" fmla="*/ 336890 w 336890"/>
              <a:gd name="connsiteY2" fmla="*/ 247943 h 247943"/>
              <a:gd name="connsiteX3" fmla="*/ 0 w 336890"/>
              <a:gd name="connsiteY3" fmla="*/ 245292 h 247943"/>
              <a:gd name="connsiteX4" fmla="*/ 39756 w 336890"/>
              <a:gd name="connsiteY4" fmla="*/ 2651 h 247943"/>
              <a:gd name="connsiteX0" fmla="*/ 31804 w 336890"/>
              <a:gd name="connsiteY0" fmla="*/ 2651 h 247943"/>
              <a:gd name="connsiteX1" fmla="*/ 336890 w 336890"/>
              <a:gd name="connsiteY1" fmla="*/ 0 h 247943"/>
              <a:gd name="connsiteX2" fmla="*/ 336890 w 336890"/>
              <a:gd name="connsiteY2" fmla="*/ 247943 h 247943"/>
              <a:gd name="connsiteX3" fmla="*/ 0 w 336890"/>
              <a:gd name="connsiteY3" fmla="*/ 245292 h 247943"/>
              <a:gd name="connsiteX4" fmla="*/ 31804 w 336890"/>
              <a:gd name="connsiteY4" fmla="*/ 2651 h 247943"/>
              <a:gd name="connsiteX0" fmla="*/ 31804 w 336890"/>
              <a:gd name="connsiteY0" fmla="*/ 2651 h 247943"/>
              <a:gd name="connsiteX1" fmla="*/ 313036 w 336890"/>
              <a:gd name="connsiteY1" fmla="*/ 0 h 247943"/>
              <a:gd name="connsiteX2" fmla="*/ 336890 w 336890"/>
              <a:gd name="connsiteY2" fmla="*/ 247943 h 247943"/>
              <a:gd name="connsiteX3" fmla="*/ 0 w 336890"/>
              <a:gd name="connsiteY3" fmla="*/ 245292 h 247943"/>
              <a:gd name="connsiteX4" fmla="*/ 31804 w 336890"/>
              <a:gd name="connsiteY4" fmla="*/ 2651 h 247943"/>
              <a:gd name="connsiteX0" fmla="*/ 31804 w 328939"/>
              <a:gd name="connsiteY0" fmla="*/ 2651 h 247943"/>
              <a:gd name="connsiteX1" fmla="*/ 313036 w 328939"/>
              <a:gd name="connsiteY1" fmla="*/ 0 h 247943"/>
              <a:gd name="connsiteX2" fmla="*/ 328939 w 328939"/>
              <a:gd name="connsiteY2" fmla="*/ 247943 h 247943"/>
              <a:gd name="connsiteX3" fmla="*/ 0 w 328939"/>
              <a:gd name="connsiteY3" fmla="*/ 245292 h 247943"/>
              <a:gd name="connsiteX4" fmla="*/ 31804 w 328939"/>
              <a:gd name="connsiteY4" fmla="*/ 2651 h 247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8939" h="247943">
                <a:moveTo>
                  <a:pt x="31804" y="2651"/>
                </a:moveTo>
                <a:lnTo>
                  <a:pt x="313036" y="0"/>
                </a:lnTo>
                <a:lnTo>
                  <a:pt x="328939" y="247943"/>
                </a:lnTo>
                <a:lnTo>
                  <a:pt x="0" y="245292"/>
                </a:lnTo>
                <a:lnTo>
                  <a:pt x="31804" y="2651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98C2B5-AEC3-3DAF-16FD-CFE2DD18CEDC}"/>
              </a:ext>
            </a:extLst>
          </p:cNvPr>
          <p:cNvSpPr/>
          <p:nvPr/>
        </p:nvSpPr>
        <p:spPr bwMode="white">
          <a:xfrm>
            <a:off x="5303912" y="2312494"/>
            <a:ext cx="361904" cy="247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98C2B5-AEC3-3DAF-16FD-CFE2DD18CEDC}"/>
              </a:ext>
            </a:extLst>
          </p:cNvPr>
          <p:cNvSpPr/>
          <p:nvPr/>
        </p:nvSpPr>
        <p:spPr bwMode="white">
          <a:xfrm>
            <a:off x="8586280" y="2344666"/>
            <a:ext cx="298880" cy="210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898C2B5-AEC3-3DAF-16FD-CFE2DD18CEDC}"/>
              </a:ext>
            </a:extLst>
          </p:cNvPr>
          <p:cNvSpPr/>
          <p:nvPr/>
        </p:nvSpPr>
        <p:spPr bwMode="white">
          <a:xfrm>
            <a:off x="5328469" y="3156453"/>
            <a:ext cx="326329" cy="247942"/>
          </a:xfrm>
          <a:custGeom>
            <a:avLst/>
            <a:gdLst>
              <a:gd name="connsiteX0" fmla="*/ 0 w 337346"/>
              <a:gd name="connsiteY0" fmla="*/ 0 h 247942"/>
              <a:gd name="connsiteX1" fmla="*/ 337346 w 337346"/>
              <a:gd name="connsiteY1" fmla="*/ 0 h 247942"/>
              <a:gd name="connsiteX2" fmla="*/ 337346 w 337346"/>
              <a:gd name="connsiteY2" fmla="*/ 247942 h 247942"/>
              <a:gd name="connsiteX3" fmla="*/ 0 w 337346"/>
              <a:gd name="connsiteY3" fmla="*/ 247942 h 247942"/>
              <a:gd name="connsiteX4" fmla="*/ 0 w 337346"/>
              <a:gd name="connsiteY4" fmla="*/ 0 h 247942"/>
              <a:gd name="connsiteX0" fmla="*/ 0 w 337346"/>
              <a:gd name="connsiteY0" fmla="*/ 0 h 247942"/>
              <a:gd name="connsiteX1" fmla="*/ 312558 w 337346"/>
              <a:gd name="connsiteY1" fmla="*/ 0 h 247942"/>
              <a:gd name="connsiteX2" fmla="*/ 337346 w 337346"/>
              <a:gd name="connsiteY2" fmla="*/ 247942 h 247942"/>
              <a:gd name="connsiteX3" fmla="*/ 0 w 337346"/>
              <a:gd name="connsiteY3" fmla="*/ 247942 h 247942"/>
              <a:gd name="connsiteX4" fmla="*/ 0 w 337346"/>
              <a:gd name="connsiteY4" fmla="*/ 0 h 247942"/>
              <a:gd name="connsiteX0" fmla="*/ 22034 w 337346"/>
              <a:gd name="connsiteY0" fmla="*/ 2754 h 247942"/>
              <a:gd name="connsiteX1" fmla="*/ 312558 w 337346"/>
              <a:gd name="connsiteY1" fmla="*/ 0 h 247942"/>
              <a:gd name="connsiteX2" fmla="*/ 337346 w 337346"/>
              <a:gd name="connsiteY2" fmla="*/ 247942 h 247942"/>
              <a:gd name="connsiteX3" fmla="*/ 0 w 337346"/>
              <a:gd name="connsiteY3" fmla="*/ 247942 h 247942"/>
              <a:gd name="connsiteX4" fmla="*/ 22034 w 337346"/>
              <a:gd name="connsiteY4" fmla="*/ 2754 h 247942"/>
              <a:gd name="connsiteX0" fmla="*/ 22034 w 326329"/>
              <a:gd name="connsiteY0" fmla="*/ 2754 h 247942"/>
              <a:gd name="connsiteX1" fmla="*/ 312558 w 326329"/>
              <a:gd name="connsiteY1" fmla="*/ 0 h 247942"/>
              <a:gd name="connsiteX2" fmla="*/ 326329 w 326329"/>
              <a:gd name="connsiteY2" fmla="*/ 247942 h 247942"/>
              <a:gd name="connsiteX3" fmla="*/ 0 w 326329"/>
              <a:gd name="connsiteY3" fmla="*/ 247942 h 247942"/>
              <a:gd name="connsiteX4" fmla="*/ 22034 w 326329"/>
              <a:gd name="connsiteY4" fmla="*/ 2754 h 24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6329" h="247942">
                <a:moveTo>
                  <a:pt x="22034" y="2754"/>
                </a:moveTo>
                <a:lnTo>
                  <a:pt x="312558" y="0"/>
                </a:lnTo>
                <a:lnTo>
                  <a:pt x="326329" y="247942"/>
                </a:lnTo>
                <a:lnTo>
                  <a:pt x="0" y="247942"/>
                </a:lnTo>
                <a:lnTo>
                  <a:pt x="22034" y="2754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898C2B5-AEC3-3DAF-16FD-CFE2DD18CEDC}"/>
              </a:ext>
            </a:extLst>
          </p:cNvPr>
          <p:cNvSpPr/>
          <p:nvPr/>
        </p:nvSpPr>
        <p:spPr bwMode="white">
          <a:xfrm>
            <a:off x="8243283" y="3153787"/>
            <a:ext cx="300989" cy="250608"/>
          </a:xfrm>
          <a:custGeom>
            <a:avLst/>
            <a:gdLst>
              <a:gd name="connsiteX0" fmla="*/ 0 w 300989"/>
              <a:gd name="connsiteY0" fmla="*/ 0 h 247942"/>
              <a:gd name="connsiteX1" fmla="*/ 300989 w 300989"/>
              <a:gd name="connsiteY1" fmla="*/ 0 h 247942"/>
              <a:gd name="connsiteX2" fmla="*/ 300989 w 300989"/>
              <a:gd name="connsiteY2" fmla="*/ 247942 h 247942"/>
              <a:gd name="connsiteX3" fmla="*/ 0 w 300989"/>
              <a:gd name="connsiteY3" fmla="*/ 247942 h 247942"/>
              <a:gd name="connsiteX4" fmla="*/ 0 w 300989"/>
              <a:gd name="connsiteY4" fmla="*/ 0 h 247942"/>
              <a:gd name="connsiteX0" fmla="*/ 0 w 300989"/>
              <a:gd name="connsiteY0" fmla="*/ 0 h 247942"/>
              <a:gd name="connsiteX1" fmla="*/ 287659 w 300989"/>
              <a:gd name="connsiteY1" fmla="*/ 0 h 247942"/>
              <a:gd name="connsiteX2" fmla="*/ 300989 w 300989"/>
              <a:gd name="connsiteY2" fmla="*/ 247942 h 247942"/>
              <a:gd name="connsiteX3" fmla="*/ 0 w 300989"/>
              <a:gd name="connsiteY3" fmla="*/ 247942 h 247942"/>
              <a:gd name="connsiteX4" fmla="*/ 0 w 300989"/>
              <a:gd name="connsiteY4" fmla="*/ 0 h 247942"/>
              <a:gd name="connsiteX0" fmla="*/ 5332 w 300989"/>
              <a:gd name="connsiteY0" fmla="*/ 0 h 250608"/>
              <a:gd name="connsiteX1" fmla="*/ 287659 w 300989"/>
              <a:gd name="connsiteY1" fmla="*/ 2666 h 250608"/>
              <a:gd name="connsiteX2" fmla="*/ 300989 w 300989"/>
              <a:gd name="connsiteY2" fmla="*/ 250608 h 250608"/>
              <a:gd name="connsiteX3" fmla="*/ 0 w 300989"/>
              <a:gd name="connsiteY3" fmla="*/ 250608 h 250608"/>
              <a:gd name="connsiteX4" fmla="*/ 5332 w 300989"/>
              <a:gd name="connsiteY4" fmla="*/ 0 h 250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989" h="250608">
                <a:moveTo>
                  <a:pt x="5332" y="0"/>
                </a:moveTo>
                <a:lnTo>
                  <a:pt x="287659" y="2666"/>
                </a:lnTo>
                <a:lnTo>
                  <a:pt x="300989" y="250608"/>
                </a:lnTo>
                <a:lnTo>
                  <a:pt x="0" y="250608"/>
                </a:lnTo>
                <a:lnTo>
                  <a:pt x="5332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07CD284-005B-2177-EF04-15728D8B9475}"/>
              </a:ext>
            </a:extLst>
          </p:cNvPr>
          <p:cNvSpPr/>
          <p:nvPr/>
        </p:nvSpPr>
        <p:spPr bwMode="white">
          <a:xfrm>
            <a:off x="2072380" y="4060287"/>
            <a:ext cx="314285" cy="12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F7AB4A8-29A1-99E8-BD68-875EA2FD2756}"/>
              </a:ext>
            </a:extLst>
          </p:cNvPr>
          <p:cNvSpPr/>
          <p:nvPr/>
        </p:nvSpPr>
        <p:spPr bwMode="white">
          <a:xfrm>
            <a:off x="8243283" y="4000413"/>
            <a:ext cx="300989" cy="252598"/>
          </a:xfrm>
          <a:custGeom>
            <a:avLst/>
            <a:gdLst>
              <a:gd name="connsiteX0" fmla="*/ 0 w 300989"/>
              <a:gd name="connsiteY0" fmla="*/ 0 h 252598"/>
              <a:gd name="connsiteX1" fmla="*/ 300989 w 300989"/>
              <a:gd name="connsiteY1" fmla="*/ 0 h 252598"/>
              <a:gd name="connsiteX2" fmla="*/ 300989 w 300989"/>
              <a:gd name="connsiteY2" fmla="*/ 252598 h 252598"/>
              <a:gd name="connsiteX3" fmla="*/ 0 w 300989"/>
              <a:gd name="connsiteY3" fmla="*/ 252598 h 252598"/>
              <a:gd name="connsiteX4" fmla="*/ 0 w 300989"/>
              <a:gd name="connsiteY4" fmla="*/ 0 h 252598"/>
              <a:gd name="connsiteX0" fmla="*/ 13252 w 300989"/>
              <a:gd name="connsiteY0" fmla="*/ 0 h 252598"/>
              <a:gd name="connsiteX1" fmla="*/ 300989 w 300989"/>
              <a:gd name="connsiteY1" fmla="*/ 0 h 252598"/>
              <a:gd name="connsiteX2" fmla="*/ 300989 w 300989"/>
              <a:gd name="connsiteY2" fmla="*/ 252598 h 252598"/>
              <a:gd name="connsiteX3" fmla="*/ 0 w 300989"/>
              <a:gd name="connsiteY3" fmla="*/ 252598 h 252598"/>
              <a:gd name="connsiteX4" fmla="*/ 13252 w 300989"/>
              <a:gd name="connsiteY4" fmla="*/ 0 h 252598"/>
              <a:gd name="connsiteX0" fmla="*/ 13252 w 300989"/>
              <a:gd name="connsiteY0" fmla="*/ 0 h 252598"/>
              <a:gd name="connsiteX1" fmla="*/ 285087 w 300989"/>
              <a:gd name="connsiteY1" fmla="*/ 2650 h 252598"/>
              <a:gd name="connsiteX2" fmla="*/ 300989 w 300989"/>
              <a:gd name="connsiteY2" fmla="*/ 252598 h 252598"/>
              <a:gd name="connsiteX3" fmla="*/ 0 w 300989"/>
              <a:gd name="connsiteY3" fmla="*/ 252598 h 252598"/>
              <a:gd name="connsiteX4" fmla="*/ 13252 w 300989"/>
              <a:gd name="connsiteY4" fmla="*/ 0 h 252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989" h="252598">
                <a:moveTo>
                  <a:pt x="13252" y="0"/>
                </a:moveTo>
                <a:lnTo>
                  <a:pt x="285087" y="2650"/>
                </a:lnTo>
                <a:lnTo>
                  <a:pt x="300989" y="252598"/>
                </a:lnTo>
                <a:lnTo>
                  <a:pt x="0" y="252598"/>
                </a:lnTo>
                <a:lnTo>
                  <a:pt x="13252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543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335" y="1186263"/>
            <a:ext cx="10244193" cy="375490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711624" y="2636912"/>
            <a:ext cx="2376264" cy="1440160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117480" y="2636912"/>
            <a:ext cx="2376264" cy="1440160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556174" y="2636912"/>
            <a:ext cx="2376264" cy="1440160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2649194" y="2667879"/>
            <a:ext cx="7345674" cy="1409193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9589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827500-754C-BBF0-688D-A9A99FA352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60622"/>
            <a:ext cx="10800000" cy="4456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CFF839-2D6F-444B-B000-9D73E008D2CA}"/>
              </a:ext>
            </a:extLst>
          </p:cNvPr>
          <p:cNvSpPr/>
          <p:nvPr/>
        </p:nvSpPr>
        <p:spPr bwMode="white">
          <a:xfrm>
            <a:off x="4777142" y="5068708"/>
            <a:ext cx="209523" cy="229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B972C3-2145-7A9D-2E87-72AD881CC7C5}"/>
              </a:ext>
            </a:extLst>
          </p:cNvPr>
          <p:cNvSpPr/>
          <p:nvPr/>
        </p:nvSpPr>
        <p:spPr bwMode="white">
          <a:xfrm>
            <a:off x="5786666" y="5059165"/>
            <a:ext cx="190476" cy="238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FB1FAB-A155-A02C-FF44-1C1F61368DFB}"/>
              </a:ext>
            </a:extLst>
          </p:cNvPr>
          <p:cNvSpPr/>
          <p:nvPr/>
        </p:nvSpPr>
        <p:spPr bwMode="white">
          <a:xfrm>
            <a:off x="6777142" y="5059165"/>
            <a:ext cx="209523" cy="238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78AFBE-6FEA-77D7-8D29-FE7778412EBC}"/>
              </a:ext>
            </a:extLst>
          </p:cNvPr>
          <p:cNvSpPr/>
          <p:nvPr/>
        </p:nvSpPr>
        <p:spPr bwMode="white">
          <a:xfrm>
            <a:off x="7586666" y="5068708"/>
            <a:ext cx="380952" cy="229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>
            <a:extLst>
              <a:ext uri="{FF2B5EF4-FFF2-40B4-BE49-F238E27FC236}">
                <a16:creationId xmlns:a16="http://schemas.microsoft.com/office/drawing/2014/main" id="{74CFF839-2D6F-444B-B000-9D73E008D2CA}"/>
              </a:ext>
            </a:extLst>
          </p:cNvPr>
          <p:cNvSpPr/>
          <p:nvPr/>
        </p:nvSpPr>
        <p:spPr bwMode="white">
          <a:xfrm>
            <a:off x="5231904" y="5038162"/>
            <a:ext cx="288032" cy="282112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>
            <a:extLst>
              <a:ext uri="{FF2B5EF4-FFF2-40B4-BE49-F238E27FC236}">
                <a16:creationId xmlns:a16="http://schemas.microsoft.com/office/drawing/2014/main" id="{74CFF839-2D6F-444B-B000-9D73E008D2CA}"/>
              </a:ext>
            </a:extLst>
          </p:cNvPr>
          <p:cNvSpPr/>
          <p:nvPr/>
        </p:nvSpPr>
        <p:spPr bwMode="white">
          <a:xfrm>
            <a:off x="6247526" y="5033860"/>
            <a:ext cx="288032" cy="282112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209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64</cp:revision>
  <dcterms:created xsi:type="dcterms:W3CDTF">2015-09-16T06:44:00Z</dcterms:created>
  <dcterms:modified xsi:type="dcterms:W3CDTF">2024-08-19T14:31:41Z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