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37E2E-7890-DD40-C422-DCA0F8795F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 b="37851"/>
          <a:stretch/>
        </p:blipFill>
        <p:spPr>
          <a:xfrm>
            <a:off x="4943872" y="3140968"/>
            <a:ext cx="2351664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5B7EC-8544-B0A2-D446-4BA459379C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4155"/>
            <a:ext cx="10800000" cy="378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975" y="4020951"/>
            <a:ext cx="720080" cy="74306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509" y="4020952"/>
            <a:ext cx="720080" cy="7430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990" y="4020952"/>
            <a:ext cx="720080" cy="7430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3778" y="4020953"/>
            <a:ext cx="720080" cy="74306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5952" y="4021096"/>
            <a:ext cx="720080" cy="74306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5952" y="2517005"/>
            <a:ext cx="720080" cy="7430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3778" y="2520684"/>
            <a:ext cx="720080" cy="74306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1604" y="2520684"/>
            <a:ext cx="720080" cy="7430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033" y="2517006"/>
            <a:ext cx="720080" cy="7430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819" y="2517006"/>
            <a:ext cx="706453" cy="7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4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D12F0-65E8-41B3-9F66-B0BEC4010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5860"/>
            <a:ext cx="10800000" cy="329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2220" y="3763921"/>
            <a:ext cx="720080" cy="7430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7" y="3775609"/>
            <a:ext cx="720080" cy="7430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215" y="3766302"/>
            <a:ext cx="720080" cy="74306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577" y="3766258"/>
            <a:ext cx="720080" cy="7430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3649" y="3770534"/>
            <a:ext cx="720080" cy="74306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965" y="3772915"/>
            <a:ext cx="720080" cy="7430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2734" y="3768396"/>
            <a:ext cx="720080" cy="74306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50" y="3770534"/>
            <a:ext cx="720080" cy="7430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322" y="3772672"/>
            <a:ext cx="720080" cy="7430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417" y="3779287"/>
            <a:ext cx="707261" cy="72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6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764704"/>
            <a:ext cx="8700329" cy="591048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847528" y="2060848"/>
            <a:ext cx="4228172" cy="14910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83632" y="2060848"/>
            <a:ext cx="2380500" cy="151216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98436" y="2060848"/>
            <a:ext cx="820000" cy="14910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89522" y="2060848"/>
            <a:ext cx="2446818" cy="14910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991544" y="2060848"/>
            <a:ext cx="3343674" cy="1536909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241637" y="2060848"/>
            <a:ext cx="2518659" cy="14910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104112" y="2060848"/>
            <a:ext cx="792088" cy="14910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783632" y="2059406"/>
            <a:ext cx="5206497" cy="149252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719736" y="2034665"/>
            <a:ext cx="4956620" cy="1538351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1895018" y="4149080"/>
            <a:ext cx="4180682" cy="160433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2780678" y="4149080"/>
            <a:ext cx="2554540" cy="1551993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3494947" y="4077072"/>
            <a:ext cx="860653" cy="160433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4418436" y="4124339"/>
            <a:ext cx="2542924" cy="157673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 flipV="1">
            <a:off x="1895018" y="4096743"/>
            <a:ext cx="3341919" cy="1583246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6122597" y="4111698"/>
            <a:ext cx="2542924" cy="157673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036340" y="4124339"/>
            <a:ext cx="859860" cy="1583791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2725626" y="4124339"/>
            <a:ext cx="5196374" cy="156409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3647728" y="4077072"/>
            <a:ext cx="5159932" cy="160291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75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2024-08-19T08:37:46Z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