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DFDE6-8598-AEF2-B389-8A14D35336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 b="37084"/>
          <a:stretch/>
        </p:blipFill>
        <p:spPr>
          <a:xfrm>
            <a:off x="4608432" y="3068960"/>
            <a:ext cx="3071744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89DCD-D299-A5C1-5DAE-12804422FA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52143"/>
          <a:stretch/>
        </p:blipFill>
        <p:spPr>
          <a:xfrm>
            <a:off x="6384031" y="1470418"/>
            <a:ext cx="4896545" cy="1301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3571"/>
          <a:stretch/>
        </p:blipFill>
        <p:spPr>
          <a:xfrm>
            <a:off x="1127449" y="1489556"/>
            <a:ext cx="4680519" cy="128221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8405AA-B4D3-5DDC-B97D-A554A267FCBE}"/>
              </a:ext>
            </a:extLst>
          </p:cNvPr>
          <p:cNvSpPr/>
          <p:nvPr/>
        </p:nvSpPr>
        <p:spPr bwMode="white">
          <a:xfrm>
            <a:off x="3729523" y="3095136"/>
            <a:ext cx="371428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03787E-471E-61A1-3917-16DF29241F3C}"/>
              </a:ext>
            </a:extLst>
          </p:cNvPr>
          <p:cNvSpPr/>
          <p:nvPr/>
        </p:nvSpPr>
        <p:spPr bwMode="white">
          <a:xfrm>
            <a:off x="8386666" y="3095136"/>
            <a:ext cx="219047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9AB592-8843-679B-AB51-2323BACEFF14}"/>
              </a:ext>
            </a:extLst>
          </p:cNvPr>
          <p:cNvSpPr/>
          <p:nvPr/>
        </p:nvSpPr>
        <p:spPr bwMode="white">
          <a:xfrm>
            <a:off x="9205714" y="3095136"/>
            <a:ext cx="371428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1A85CA07-6817-2562-B399-92859C2231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0506"/>
            <a:ext cx="10800000" cy="311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2CAF47-D089-F6B7-F54E-792E38AB72B7}"/>
              </a:ext>
            </a:extLst>
          </p:cNvPr>
          <p:cNvSpPr/>
          <p:nvPr/>
        </p:nvSpPr>
        <p:spPr bwMode="white">
          <a:xfrm>
            <a:off x="2272380" y="6068480"/>
            <a:ext cx="219047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49C622-758A-7C8D-CC74-83C25538E451}"/>
              </a:ext>
            </a:extLst>
          </p:cNvPr>
          <p:cNvSpPr/>
          <p:nvPr/>
        </p:nvSpPr>
        <p:spPr bwMode="white">
          <a:xfrm>
            <a:off x="3281904" y="6068480"/>
            <a:ext cx="209523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9404AF-53ED-CD4F-1260-A5EB925FA8E2}"/>
              </a:ext>
            </a:extLst>
          </p:cNvPr>
          <p:cNvSpPr/>
          <p:nvPr/>
        </p:nvSpPr>
        <p:spPr bwMode="white">
          <a:xfrm>
            <a:off x="4091428" y="6068480"/>
            <a:ext cx="342857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C78058-D683-809F-2704-128981668719}"/>
              </a:ext>
            </a:extLst>
          </p:cNvPr>
          <p:cNvSpPr/>
          <p:nvPr/>
        </p:nvSpPr>
        <p:spPr bwMode="white">
          <a:xfrm>
            <a:off x="7386666" y="6087555"/>
            <a:ext cx="209523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88538D-ADF5-8DA9-2E73-BFE129BF9A0C}"/>
              </a:ext>
            </a:extLst>
          </p:cNvPr>
          <p:cNvSpPr/>
          <p:nvPr/>
        </p:nvSpPr>
        <p:spPr bwMode="white">
          <a:xfrm>
            <a:off x="8386666" y="6087555"/>
            <a:ext cx="219047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70F7F09-2EDC-5E11-345D-05C24286A5A0}"/>
              </a:ext>
            </a:extLst>
          </p:cNvPr>
          <p:cNvSpPr/>
          <p:nvPr/>
        </p:nvSpPr>
        <p:spPr bwMode="white">
          <a:xfrm>
            <a:off x="9196190" y="6087555"/>
            <a:ext cx="371428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椭圆 16">
            <a:extLst>
              <a:ext uri="{FF2B5EF4-FFF2-40B4-BE49-F238E27FC236}">
                <a16:creationId xmlns:a16="http://schemas.microsoft.com/office/drawing/2014/main" id="{682CAF47-D089-F6B7-F54E-792E38AB72B7}"/>
              </a:ext>
            </a:extLst>
          </p:cNvPr>
          <p:cNvSpPr/>
          <p:nvPr/>
        </p:nvSpPr>
        <p:spPr bwMode="white">
          <a:xfrm>
            <a:off x="2709242" y="6029815"/>
            <a:ext cx="354846" cy="30623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椭圆 17">
            <a:extLst>
              <a:ext uri="{FF2B5EF4-FFF2-40B4-BE49-F238E27FC236}">
                <a16:creationId xmlns:a16="http://schemas.microsoft.com/office/drawing/2014/main" id="{ABC78058-D683-809F-2704-128981668719}"/>
              </a:ext>
            </a:extLst>
          </p:cNvPr>
          <p:cNvSpPr/>
          <p:nvPr/>
        </p:nvSpPr>
        <p:spPr bwMode="white">
          <a:xfrm>
            <a:off x="7793280" y="6066935"/>
            <a:ext cx="393386" cy="269116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65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7692AD-B5F5-F997-C57E-A5238F7BC8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8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27701-B8A8-24C2-D28C-67F1EE01A1B7}"/>
              </a:ext>
            </a:extLst>
          </p:cNvPr>
          <p:cNvSpPr/>
          <p:nvPr/>
        </p:nvSpPr>
        <p:spPr bwMode="white">
          <a:xfrm>
            <a:off x="2843809" y="1801113"/>
            <a:ext cx="361904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D976E9-8A78-3B22-6B52-6D5CE01FDF65}"/>
              </a:ext>
            </a:extLst>
          </p:cNvPr>
          <p:cNvSpPr/>
          <p:nvPr/>
        </p:nvSpPr>
        <p:spPr bwMode="white">
          <a:xfrm>
            <a:off x="8624761" y="1801113"/>
            <a:ext cx="371428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815373-DA8E-EF52-B80E-8A72B1E0DA19}"/>
              </a:ext>
            </a:extLst>
          </p:cNvPr>
          <p:cNvSpPr/>
          <p:nvPr/>
        </p:nvSpPr>
        <p:spPr bwMode="white">
          <a:xfrm>
            <a:off x="2843809" y="2287671"/>
            <a:ext cx="371428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06C254-417C-982B-D54B-CC1BEBFCCB2E}"/>
              </a:ext>
            </a:extLst>
          </p:cNvPr>
          <p:cNvSpPr/>
          <p:nvPr/>
        </p:nvSpPr>
        <p:spPr bwMode="white">
          <a:xfrm>
            <a:off x="8615238" y="2287671"/>
            <a:ext cx="380952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F77C3A-0F33-9F04-2286-235B67646EA7}"/>
              </a:ext>
            </a:extLst>
          </p:cNvPr>
          <p:cNvSpPr/>
          <p:nvPr/>
        </p:nvSpPr>
        <p:spPr bwMode="white">
          <a:xfrm>
            <a:off x="2843809" y="2774228"/>
            <a:ext cx="371428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D58329-30A4-D555-A521-5946479B9797}"/>
              </a:ext>
            </a:extLst>
          </p:cNvPr>
          <p:cNvSpPr/>
          <p:nvPr/>
        </p:nvSpPr>
        <p:spPr bwMode="white">
          <a:xfrm>
            <a:off x="8615238" y="2774228"/>
            <a:ext cx="371427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79F238-3FBD-7B2F-1F6C-1A1BCAA7AFBD}"/>
              </a:ext>
            </a:extLst>
          </p:cNvPr>
          <p:cNvSpPr/>
          <p:nvPr/>
        </p:nvSpPr>
        <p:spPr bwMode="white">
          <a:xfrm>
            <a:off x="2843809" y="3260785"/>
            <a:ext cx="371428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2CDAF9-5425-94DB-80B3-19D6501BD971}"/>
              </a:ext>
            </a:extLst>
          </p:cNvPr>
          <p:cNvSpPr/>
          <p:nvPr/>
        </p:nvSpPr>
        <p:spPr bwMode="white">
          <a:xfrm>
            <a:off x="8615238" y="3260785"/>
            <a:ext cx="371427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6CB8B0A0-9F23-6833-CD2C-2265F1F9A4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1048"/>
            <a:ext cx="10800000" cy="2528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789A68-BE83-1EED-520B-26E4CA178571}"/>
              </a:ext>
            </a:extLst>
          </p:cNvPr>
          <p:cNvSpPr/>
          <p:nvPr/>
        </p:nvSpPr>
        <p:spPr bwMode="white">
          <a:xfrm>
            <a:off x="2377142" y="4910652"/>
            <a:ext cx="361904" cy="2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E9FF75-53B0-4D2A-BC09-1F9CB72ADFC0}"/>
              </a:ext>
            </a:extLst>
          </p:cNvPr>
          <p:cNvSpPr/>
          <p:nvPr/>
        </p:nvSpPr>
        <p:spPr bwMode="white">
          <a:xfrm>
            <a:off x="4948571" y="4910652"/>
            <a:ext cx="361904" cy="2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76AC989-1649-6C10-3D5A-D92DE6A80921}"/>
              </a:ext>
            </a:extLst>
          </p:cNvPr>
          <p:cNvSpPr/>
          <p:nvPr/>
        </p:nvSpPr>
        <p:spPr bwMode="white">
          <a:xfrm>
            <a:off x="7681904" y="4901110"/>
            <a:ext cx="371428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BE7A8A8-3934-9E07-D59B-E52069CF1F65}"/>
              </a:ext>
            </a:extLst>
          </p:cNvPr>
          <p:cNvSpPr/>
          <p:nvPr/>
        </p:nvSpPr>
        <p:spPr bwMode="white">
          <a:xfrm>
            <a:off x="10253333" y="4901110"/>
            <a:ext cx="380952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F6C499B-5CBF-9748-04D5-909C9110D874}"/>
              </a:ext>
            </a:extLst>
          </p:cNvPr>
          <p:cNvSpPr/>
          <p:nvPr/>
        </p:nvSpPr>
        <p:spPr bwMode="white">
          <a:xfrm>
            <a:off x="2377142" y="5778961"/>
            <a:ext cx="361904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16D7411-720A-F951-53B7-805FE6F53EA3}"/>
              </a:ext>
            </a:extLst>
          </p:cNvPr>
          <p:cNvSpPr/>
          <p:nvPr/>
        </p:nvSpPr>
        <p:spPr bwMode="white">
          <a:xfrm>
            <a:off x="4948571" y="5778961"/>
            <a:ext cx="371428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0320198-AA4E-FDE5-3282-A9A8CE1EF153}"/>
              </a:ext>
            </a:extLst>
          </p:cNvPr>
          <p:cNvSpPr/>
          <p:nvPr/>
        </p:nvSpPr>
        <p:spPr bwMode="white">
          <a:xfrm>
            <a:off x="7520000" y="5778961"/>
            <a:ext cx="371428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4478C93-C093-B403-549D-2AC54C5D17CB}"/>
              </a:ext>
            </a:extLst>
          </p:cNvPr>
          <p:cNvSpPr/>
          <p:nvPr/>
        </p:nvSpPr>
        <p:spPr bwMode="white">
          <a:xfrm>
            <a:off x="10262857" y="5778961"/>
            <a:ext cx="371428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96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A3142-1646-3E9F-0C4D-CF0606DABF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957"/>
            <a:ext cx="10800000" cy="3312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B2B0D7-7FF9-739B-EED5-412623A4E4A1}"/>
              </a:ext>
            </a:extLst>
          </p:cNvPr>
          <p:cNvSpPr/>
          <p:nvPr/>
        </p:nvSpPr>
        <p:spPr bwMode="white">
          <a:xfrm>
            <a:off x="3472380" y="2309379"/>
            <a:ext cx="171428" cy="2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3CD283-E76D-BEA3-1B1C-E1669054FEAD}"/>
              </a:ext>
            </a:extLst>
          </p:cNvPr>
          <p:cNvSpPr/>
          <p:nvPr/>
        </p:nvSpPr>
        <p:spPr bwMode="white">
          <a:xfrm>
            <a:off x="8729523" y="2309379"/>
            <a:ext cx="219047" cy="2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3771E2-E4A8-9AB0-B337-6B3938D18B16}"/>
              </a:ext>
            </a:extLst>
          </p:cNvPr>
          <p:cNvSpPr/>
          <p:nvPr/>
        </p:nvSpPr>
        <p:spPr bwMode="white">
          <a:xfrm>
            <a:off x="2967619" y="3187534"/>
            <a:ext cx="190476" cy="2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179A26-7A1A-68E3-16D0-A064CF7D3A8F}"/>
              </a:ext>
            </a:extLst>
          </p:cNvPr>
          <p:cNvSpPr/>
          <p:nvPr/>
        </p:nvSpPr>
        <p:spPr bwMode="white">
          <a:xfrm>
            <a:off x="3834285" y="3187534"/>
            <a:ext cx="209523" cy="2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9E376A-6871-73DD-B840-3106E0008964}"/>
              </a:ext>
            </a:extLst>
          </p:cNvPr>
          <p:cNvSpPr/>
          <p:nvPr/>
        </p:nvSpPr>
        <p:spPr bwMode="white">
          <a:xfrm>
            <a:off x="8234285" y="3187534"/>
            <a:ext cx="190476" cy="2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134955-D1A3-C6EC-894A-BB7CCC3C80C2}"/>
              </a:ext>
            </a:extLst>
          </p:cNvPr>
          <p:cNvSpPr/>
          <p:nvPr/>
        </p:nvSpPr>
        <p:spPr bwMode="white">
          <a:xfrm>
            <a:off x="9100952" y="3187534"/>
            <a:ext cx="228572" cy="2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E5EADA-AF40-6D0E-F20E-3CD0D9030B89}"/>
              </a:ext>
            </a:extLst>
          </p:cNvPr>
          <p:cNvSpPr/>
          <p:nvPr/>
        </p:nvSpPr>
        <p:spPr bwMode="white">
          <a:xfrm>
            <a:off x="2967619" y="4056144"/>
            <a:ext cx="190476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6D4E7E-D2AA-455A-787E-F0BC20B64BCA}"/>
              </a:ext>
            </a:extLst>
          </p:cNvPr>
          <p:cNvSpPr/>
          <p:nvPr/>
        </p:nvSpPr>
        <p:spPr bwMode="white">
          <a:xfrm>
            <a:off x="3834285" y="4056144"/>
            <a:ext cx="219047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DA000A-3460-B594-22B7-A7732A1855C9}"/>
              </a:ext>
            </a:extLst>
          </p:cNvPr>
          <p:cNvSpPr/>
          <p:nvPr/>
        </p:nvSpPr>
        <p:spPr bwMode="white">
          <a:xfrm>
            <a:off x="8234285" y="4056144"/>
            <a:ext cx="190476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706DF0-C7F2-104E-C08C-F82EA86289E0}"/>
              </a:ext>
            </a:extLst>
          </p:cNvPr>
          <p:cNvSpPr/>
          <p:nvPr/>
        </p:nvSpPr>
        <p:spPr bwMode="white">
          <a:xfrm>
            <a:off x="9110476" y="4056144"/>
            <a:ext cx="209523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49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2024-08-19T14:05:09Z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