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09D5EA-C605-25A8-6598-560341E5211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52936"/>
            <a:ext cx="10800000" cy="1172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736BB9-172E-5D03-8F93-EF5CA61A58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63049"/>
            <a:ext cx="10800000" cy="3910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9" name="椭圆 8"/>
          <p:cNvSpPr/>
          <p:nvPr/>
        </p:nvSpPr>
        <p:spPr>
          <a:xfrm>
            <a:off x="9117161" y="2365012"/>
            <a:ext cx="652470" cy="619158"/>
          </a:xfrm>
          <a:custGeom>
            <a:avLst/>
            <a:gdLst>
              <a:gd name="connsiteX0" fmla="*/ 0 w 648072"/>
              <a:gd name="connsiteY0" fmla="*/ 324036 h 648072"/>
              <a:gd name="connsiteX1" fmla="*/ 324036 w 648072"/>
              <a:gd name="connsiteY1" fmla="*/ 0 h 648072"/>
              <a:gd name="connsiteX2" fmla="*/ 648072 w 648072"/>
              <a:gd name="connsiteY2" fmla="*/ 324036 h 648072"/>
              <a:gd name="connsiteX3" fmla="*/ 324036 w 648072"/>
              <a:gd name="connsiteY3" fmla="*/ 648072 h 648072"/>
              <a:gd name="connsiteX4" fmla="*/ 0 w 648072"/>
              <a:gd name="connsiteY4" fmla="*/ 324036 h 648072"/>
              <a:gd name="connsiteX0" fmla="*/ 18654 w 666726"/>
              <a:gd name="connsiteY0" fmla="*/ 324036 h 655569"/>
              <a:gd name="connsiteX1" fmla="*/ 342690 w 666726"/>
              <a:gd name="connsiteY1" fmla="*/ 0 h 655569"/>
              <a:gd name="connsiteX2" fmla="*/ 666726 w 666726"/>
              <a:gd name="connsiteY2" fmla="*/ 324036 h 655569"/>
              <a:gd name="connsiteX3" fmla="*/ 342690 w 666726"/>
              <a:gd name="connsiteY3" fmla="*/ 648072 h 655569"/>
              <a:gd name="connsiteX4" fmla="*/ 71815 w 666726"/>
              <a:gd name="connsiteY4" fmla="*/ 533573 h 655569"/>
              <a:gd name="connsiteX5" fmla="*/ 18654 w 666726"/>
              <a:gd name="connsiteY5" fmla="*/ 324036 h 655569"/>
              <a:gd name="connsiteX0" fmla="*/ 18654 w 672957"/>
              <a:gd name="connsiteY0" fmla="*/ 324036 h 652837"/>
              <a:gd name="connsiteX1" fmla="*/ 342690 w 672957"/>
              <a:gd name="connsiteY1" fmla="*/ 0 h 652837"/>
              <a:gd name="connsiteX2" fmla="*/ 666726 w 672957"/>
              <a:gd name="connsiteY2" fmla="*/ 324036 h 652837"/>
              <a:gd name="connsiteX3" fmla="*/ 558512 w 672957"/>
              <a:gd name="connsiteY3" fmla="*/ 599940 h 652837"/>
              <a:gd name="connsiteX4" fmla="*/ 342690 w 672957"/>
              <a:gd name="connsiteY4" fmla="*/ 648072 h 652837"/>
              <a:gd name="connsiteX5" fmla="*/ 71815 w 672957"/>
              <a:gd name="connsiteY5" fmla="*/ 533573 h 652837"/>
              <a:gd name="connsiteX6" fmla="*/ 18654 w 672957"/>
              <a:gd name="connsiteY6" fmla="*/ 324036 h 652837"/>
              <a:gd name="connsiteX0" fmla="*/ 3176 w 657479"/>
              <a:gd name="connsiteY0" fmla="*/ 327845 h 656646"/>
              <a:gd name="connsiteX1" fmla="*/ 41588 w 657479"/>
              <a:gd name="connsiteY1" fmla="*/ 161298 h 656646"/>
              <a:gd name="connsiteX2" fmla="*/ 327212 w 657479"/>
              <a:gd name="connsiteY2" fmla="*/ 3809 h 656646"/>
              <a:gd name="connsiteX3" fmla="*/ 651248 w 657479"/>
              <a:gd name="connsiteY3" fmla="*/ 327845 h 656646"/>
              <a:gd name="connsiteX4" fmla="*/ 543034 w 657479"/>
              <a:gd name="connsiteY4" fmla="*/ 603749 h 656646"/>
              <a:gd name="connsiteX5" fmla="*/ 327212 w 657479"/>
              <a:gd name="connsiteY5" fmla="*/ 651881 h 656646"/>
              <a:gd name="connsiteX6" fmla="*/ 56337 w 657479"/>
              <a:gd name="connsiteY6" fmla="*/ 537382 h 656646"/>
              <a:gd name="connsiteX7" fmla="*/ 3176 w 657479"/>
              <a:gd name="connsiteY7" fmla="*/ 327845 h 656646"/>
              <a:gd name="connsiteX0" fmla="*/ 3176 w 652043"/>
              <a:gd name="connsiteY0" fmla="*/ 328952 h 657753"/>
              <a:gd name="connsiteX1" fmla="*/ 41588 w 652043"/>
              <a:gd name="connsiteY1" fmla="*/ 162405 h 657753"/>
              <a:gd name="connsiteX2" fmla="*/ 327212 w 652043"/>
              <a:gd name="connsiteY2" fmla="*/ 4916 h 657753"/>
              <a:gd name="connsiteX3" fmla="*/ 520911 w 652043"/>
              <a:gd name="connsiteY3" fmla="*/ 66540 h 657753"/>
              <a:gd name="connsiteX4" fmla="*/ 651248 w 652043"/>
              <a:gd name="connsiteY4" fmla="*/ 328952 h 657753"/>
              <a:gd name="connsiteX5" fmla="*/ 543034 w 652043"/>
              <a:gd name="connsiteY5" fmla="*/ 604856 h 657753"/>
              <a:gd name="connsiteX6" fmla="*/ 327212 w 652043"/>
              <a:gd name="connsiteY6" fmla="*/ 652988 h 657753"/>
              <a:gd name="connsiteX7" fmla="*/ 56337 w 652043"/>
              <a:gd name="connsiteY7" fmla="*/ 538489 h 657753"/>
              <a:gd name="connsiteX8" fmla="*/ 3176 w 652043"/>
              <a:gd name="connsiteY8" fmla="*/ 328952 h 657753"/>
              <a:gd name="connsiteX0" fmla="*/ 3176 w 652043"/>
              <a:gd name="connsiteY0" fmla="*/ 325191 h 653992"/>
              <a:gd name="connsiteX1" fmla="*/ 41588 w 652043"/>
              <a:gd name="connsiteY1" fmla="*/ 158644 h 653992"/>
              <a:gd name="connsiteX2" fmla="*/ 159575 w 652043"/>
              <a:gd name="connsiteY2" fmla="*/ 33283 h 653992"/>
              <a:gd name="connsiteX3" fmla="*/ 327212 w 652043"/>
              <a:gd name="connsiteY3" fmla="*/ 1155 h 653992"/>
              <a:gd name="connsiteX4" fmla="*/ 520911 w 652043"/>
              <a:gd name="connsiteY4" fmla="*/ 62779 h 653992"/>
              <a:gd name="connsiteX5" fmla="*/ 651248 w 652043"/>
              <a:gd name="connsiteY5" fmla="*/ 325191 h 653992"/>
              <a:gd name="connsiteX6" fmla="*/ 543034 w 652043"/>
              <a:gd name="connsiteY6" fmla="*/ 601095 h 653992"/>
              <a:gd name="connsiteX7" fmla="*/ 327212 w 652043"/>
              <a:gd name="connsiteY7" fmla="*/ 649227 h 653992"/>
              <a:gd name="connsiteX8" fmla="*/ 56337 w 652043"/>
              <a:gd name="connsiteY8" fmla="*/ 534728 h 653992"/>
              <a:gd name="connsiteX9" fmla="*/ 3176 w 652043"/>
              <a:gd name="connsiteY9" fmla="*/ 325191 h 653992"/>
              <a:gd name="connsiteX0" fmla="*/ 3176 w 652043"/>
              <a:gd name="connsiteY0" fmla="*/ 325191 h 649467"/>
              <a:gd name="connsiteX1" fmla="*/ 41588 w 652043"/>
              <a:gd name="connsiteY1" fmla="*/ 158644 h 649467"/>
              <a:gd name="connsiteX2" fmla="*/ 159575 w 652043"/>
              <a:gd name="connsiteY2" fmla="*/ 33283 h 649467"/>
              <a:gd name="connsiteX3" fmla="*/ 327212 w 652043"/>
              <a:gd name="connsiteY3" fmla="*/ 1155 h 649467"/>
              <a:gd name="connsiteX4" fmla="*/ 520911 w 652043"/>
              <a:gd name="connsiteY4" fmla="*/ 62779 h 649467"/>
              <a:gd name="connsiteX5" fmla="*/ 651248 w 652043"/>
              <a:gd name="connsiteY5" fmla="*/ 325191 h 649467"/>
              <a:gd name="connsiteX6" fmla="*/ 543034 w 652043"/>
              <a:gd name="connsiteY6" fmla="*/ 601095 h 649467"/>
              <a:gd name="connsiteX7" fmla="*/ 327212 w 652043"/>
              <a:gd name="connsiteY7" fmla="*/ 649227 h 649467"/>
              <a:gd name="connsiteX8" fmla="*/ 152201 w 652043"/>
              <a:gd name="connsiteY8" fmla="*/ 615844 h 649467"/>
              <a:gd name="connsiteX9" fmla="*/ 56337 w 652043"/>
              <a:gd name="connsiteY9" fmla="*/ 534728 h 649467"/>
              <a:gd name="connsiteX10" fmla="*/ 3176 w 652043"/>
              <a:gd name="connsiteY10" fmla="*/ 325191 h 649467"/>
              <a:gd name="connsiteX0" fmla="*/ 3176 w 652470"/>
              <a:gd name="connsiteY0" fmla="*/ 325191 h 649467"/>
              <a:gd name="connsiteX1" fmla="*/ 41588 w 652470"/>
              <a:gd name="connsiteY1" fmla="*/ 158644 h 649467"/>
              <a:gd name="connsiteX2" fmla="*/ 159575 w 652470"/>
              <a:gd name="connsiteY2" fmla="*/ 33283 h 649467"/>
              <a:gd name="connsiteX3" fmla="*/ 327212 w 652470"/>
              <a:gd name="connsiteY3" fmla="*/ 1155 h 649467"/>
              <a:gd name="connsiteX4" fmla="*/ 520911 w 652470"/>
              <a:gd name="connsiteY4" fmla="*/ 62779 h 649467"/>
              <a:gd name="connsiteX5" fmla="*/ 609401 w 652470"/>
              <a:gd name="connsiteY5" fmla="*/ 136522 h 649467"/>
              <a:gd name="connsiteX6" fmla="*/ 651248 w 652470"/>
              <a:gd name="connsiteY6" fmla="*/ 325191 h 649467"/>
              <a:gd name="connsiteX7" fmla="*/ 543034 w 652470"/>
              <a:gd name="connsiteY7" fmla="*/ 601095 h 649467"/>
              <a:gd name="connsiteX8" fmla="*/ 327212 w 652470"/>
              <a:gd name="connsiteY8" fmla="*/ 649227 h 649467"/>
              <a:gd name="connsiteX9" fmla="*/ 152201 w 652470"/>
              <a:gd name="connsiteY9" fmla="*/ 615844 h 649467"/>
              <a:gd name="connsiteX10" fmla="*/ 56337 w 652470"/>
              <a:gd name="connsiteY10" fmla="*/ 534728 h 649467"/>
              <a:gd name="connsiteX11" fmla="*/ 3176 w 652470"/>
              <a:gd name="connsiteY11" fmla="*/ 325191 h 649467"/>
              <a:gd name="connsiteX0" fmla="*/ 3176 w 652470"/>
              <a:gd name="connsiteY0" fmla="*/ 305593 h 629869"/>
              <a:gd name="connsiteX1" fmla="*/ 41588 w 652470"/>
              <a:gd name="connsiteY1" fmla="*/ 139046 h 629869"/>
              <a:gd name="connsiteX2" fmla="*/ 159575 w 652470"/>
              <a:gd name="connsiteY2" fmla="*/ 13685 h 629869"/>
              <a:gd name="connsiteX3" fmla="*/ 327212 w 652470"/>
              <a:gd name="connsiteY3" fmla="*/ 11054 h 629869"/>
              <a:gd name="connsiteX4" fmla="*/ 520911 w 652470"/>
              <a:gd name="connsiteY4" fmla="*/ 43181 h 629869"/>
              <a:gd name="connsiteX5" fmla="*/ 609401 w 652470"/>
              <a:gd name="connsiteY5" fmla="*/ 116924 h 629869"/>
              <a:gd name="connsiteX6" fmla="*/ 651248 w 652470"/>
              <a:gd name="connsiteY6" fmla="*/ 305593 h 629869"/>
              <a:gd name="connsiteX7" fmla="*/ 543034 w 652470"/>
              <a:gd name="connsiteY7" fmla="*/ 581497 h 629869"/>
              <a:gd name="connsiteX8" fmla="*/ 327212 w 652470"/>
              <a:gd name="connsiteY8" fmla="*/ 629629 h 629869"/>
              <a:gd name="connsiteX9" fmla="*/ 152201 w 652470"/>
              <a:gd name="connsiteY9" fmla="*/ 596246 h 629869"/>
              <a:gd name="connsiteX10" fmla="*/ 56337 w 652470"/>
              <a:gd name="connsiteY10" fmla="*/ 515130 h 629869"/>
              <a:gd name="connsiteX11" fmla="*/ 3176 w 652470"/>
              <a:gd name="connsiteY11" fmla="*/ 305593 h 629869"/>
              <a:gd name="connsiteX0" fmla="*/ 3176 w 652470"/>
              <a:gd name="connsiteY0" fmla="*/ 294882 h 619158"/>
              <a:gd name="connsiteX1" fmla="*/ 41588 w 652470"/>
              <a:gd name="connsiteY1" fmla="*/ 128335 h 619158"/>
              <a:gd name="connsiteX2" fmla="*/ 159575 w 652470"/>
              <a:gd name="connsiteY2" fmla="*/ 47219 h 619158"/>
              <a:gd name="connsiteX3" fmla="*/ 327212 w 652470"/>
              <a:gd name="connsiteY3" fmla="*/ 343 h 619158"/>
              <a:gd name="connsiteX4" fmla="*/ 520911 w 652470"/>
              <a:gd name="connsiteY4" fmla="*/ 32470 h 619158"/>
              <a:gd name="connsiteX5" fmla="*/ 609401 w 652470"/>
              <a:gd name="connsiteY5" fmla="*/ 106213 h 619158"/>
              <a:gd name="connsiteX6" fmla="*/ 651248 w 652470"/>
              <a:gd name="connsiteY6" fmla="*/ 294882 h 619158"/>
              <a:gd name="connsiteX7" fmla="*/ 543034 w 652470"/>
              <a:gd name="connsiteY7" fmla="*/ 570786 h 619158"/>
              <a:gd name="connsiteX8" fmla="*/ 327212 w 652470"/>
              <a:gd name="connsiteY8" fmla="*/ 618918 h 619158"/>
              <a:gd name="connsiteX9" fmla="*/ 152201 w 652470"/>
              <a:gd name="connsiteY9" fmla="*/ 585535 h 619158"/>
              <a:gd name="connsiteX10" fmla="*/ 56337 w 652470"/>
              <a:gd name="connsiteY10" fmla="*/ 504419 h 619158"/>
              <a:gd name="connsiteX11" fmla="*/ 3176 w 652470"/>
              <a:gd name="connsiteY11" fmla="*/ 294882 h 619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52470" h="619158">
                <a:moveTo>
                  <a:pt x="3176" y="294882"/>
                </a:moveTo>
                <a:cubicBezTo>
                  <a:pt x="718" y="232201"/>
                  <a:pt x="-12418" y="182341"/>
                  <a:pt x="41588" y="128335"/>
                </a:cubicBezTo>
                <a:cubicBezTo>
                  <a:pt x="70113" y="80913"/>
                  <a:pt x="111971" y="73467"/>
                  <a:pt x="159575" y="47219"/>
                </a:cubicBezTo>
                <a:cubicBezTo>
                  <a:pt x="207179" y="20971"/>
                  <a:pt x="266989" y="2801"/>
                  <a:pt x="327212" y="343"/>
                </a:cubicBezTo>
                <a:cubicBezTo>
                  <a:pt x="387435" y="-2115"/>
                  <a:pt x="477566" y="8680"/>
                  <a:pt x="520911" y="32470"/>
                </a:cubicBezTo>
                <a:cubicBezTo>
                  <a:pt x="564256" y="56260"/>
                  <a:pt x="587678" y="62478"/>
                  <a:pt x="609401" y="106213"/>
                </a:cubicBezTo>
                <a:cubicBezTo>
                  <a:pt x="631124" y="149948"/>
                  <a:pt x="658622" y="218682"/>
                  <a:pt x="651248" y="294882"/>
                </a:cubicBezTo>
                <a:cubicBezTo>
                  <a:pt x="643874" y="371082"/>
                  <a:pt x="597040" y="516780"/>
                  <a:pt x="543034" y="570786"/>
                </a:cubicBezTo>
                <a:cubicBezTo>
                  <a:pt x="489028" y="624792"/>
                  <a:pt x="392351" y="616460"/>
                  <a:pt x="327212" y="618918"/>
                </a:cubicBezTo>
                <a:cubicBezTo>
                  <a:pt x="262073" y="621376"/>
                  <a:pt x="197347" y="604618"/>
                  <a:pt x="152201" y="585535"/>
                </a:cubicBezTo>
                <a:cubicBezTo>
                  <a:pt x="107055" y="566452"/>
                  <a:pt x="82404" y="550403"/>
                  <a:pt x="56337" y="504419"/>
                </a:cubicBezTo>
                <a:cubicBezTo>
                  <a:pt x="2331" y="450413"/>
                  <a:pt x="5634" y="357563"/>
                  <a:pt x="3176" y="294882"/>
                </a:cubicBezTo>
                <a:close/>
              </a:path>
            </a:pathLst>
          </a:cu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8"/>
          <p:cNvSpPr/>
          <p:nvPr/>
        </p:nvSpPr>
        <p:spPr>
          <a:xfrm>
            <a:off x="8430484" y="3459267"/>
            <a:ext cx="622241" cy="624745"/>
          </a:xfrm>
          <a:custGeom>
            <a:avLst/>
            <a:gdLst>
              <a:gd name="connsiteX0" fmla="*/ 0 w 648072"/>
              <a:gd name="connsiteY0" fmla="*/ 324036 h 648072"/>
              <a:gd name="connsiteX1" fmla="*/ 324036 w 648072"/>
              <a:gd name="connsiteY1" fmla="*/ 0 h 648072"/>
              <a:gd name="connsiteX2" fmla="*/ 648072 w 648072"/>
              <a:gd name="connsiteY2" fmla="*/ 324036 h 648072"/>
              <a:gd name="connsiteX3" fmla="*/ 324036 w 648072"/>
              <a:gd name="connsiteY3" fmla="*/ 648072 h 648072"/>
              <a:gd name="connsiteX4" fmla="*/ 0 w 648072"/>
              <a:gd name="connsiteY4" fmla="*/ 324036 h 648072"/>
              <a:gd name="connsiteX0" fmla="*/ 18654 w 666726"/>
              <a:gd name="connsiteY0" fmla="*/ 324036 h 655569"/>
              <a:gd name="connsiteX1" fmla="*/ 342690 w 666726"/>
              <a:gd name="connsiteY1" fmla="*/ 0 h 655569"/>
              <a:gd name="connsiteX2" fmla="*/ 666726 w 666726"/>
              <a:gd name="connsiteY2" fmla="*/ 324036 h 655569"/>
              <a:gd name="connsiteX3" fmla="*/ 342690 w 666726"/>
              <a:gd name="connsiteY3" fmla="*/ 648072 h 655569"/>
              <a:gd name="connsiteX4" fmla="*/ 71815 w 666726"/>
              <a:gd name="connsiteY4" fmla="*/ 533573 h 655569"/>
              <a:gd name="connsiteX5" fmla="*/ 18654 w 666726"/>
              <a:gd name="connsiteY5" fmla="*/ 324036 h 655569"/>
              <a:gd name="connsiteX0" fmla="*/ 18654 w 672957"/>
              <a:gd name="connsiteY0" fmla="*/ 324036 h 652837"/>
              <a:gd name="connsiteX1" fmla="*/ 342690 w 672957"/>
              <a:gd name="connsiteY1" fmla="*/ 0 h 652837"/>
              <a:gd name="connsiteX2" fmla="*/ 666726 w 672957"/>
              <a:gd name="connsiteY2" fmla="*/ 324036 h 652837"/>
              <a:gd name="connsiteX3" fmla="*/ 558512 w 672957"/>
              <a:gd name="connsiteY3" fmla="*/ 599940 h 652837"/>
              <a:gd name="connsiteX4" fmla="*/ 342690 w 672957"/>
              <a:gd name="connsiteY4" fmla="*/ 648072 h 652837"/>
              <a:gd name="connsiteX5" fmla="*/ 71815 w 672957"/>
              <a:gd name="connsiteY5" fmla="*/ 533573 h 652837"/>
              <a:gd name="connsiteX6" fmla="*/ 18654 w 672957"/>
              <a:gd name="connsiteY6" fmla="*/ 324036 h 652837"/>
              <a:gd name="connsiteX0" fmla="*/ 3176 w 657479"/>
              <a:gd name="connsiteY0" fmla="*/ 327845 h 656646"/>
              <a:gd name="connsiteX1" fmla="*/ 41588 w 657479"/>
              <a:gd name="connsiteY1" fmla="*/ 161298 h 656646"/>
              <a:gd name="connsiteX2" fmla="*/ 327212 w 657479"/>
              <a:gd name="connsiteY2" fmla="*/ 3809 h 656646"/>
              <a:gd name="connsiteX3" fmla="*/ 651248 w 657479"/>
              <a:gd name="connsiteY3" fmla="*/ 327845 h 656646"/>
              <a:gd name="connsiteX4" fmla="*/ 543034 w 657479"/>
              <a:gd name="connsiteY4" fmla="*/ 603749 h 656646"/>
              <a:gd name="connsiteX5" fmla="*/ 327212 w 657479"/>
              <a:gd name="connsiteY5" fmla="*/ 651881 h 656646"/>
              <a:gd name="connsiteX6" fmla="*/ 56337 w 657479"/>
              <a:gd name="connsiteY6" fmla="*/ 537382 h 656646"/>
              <a:gd name="connsiteX7" fmla="*/ 3176 w 657479"/>
              <a:gd name="connsiteY7" fmla="*/ 327845 h 656646"/>
              <a:gd name="connsiteX0" fmla="*/ 3176 w 652043"/>
              <a:gd name="connsiteY0" fmla="*/ 328952 h 657753"/>
              <a:gd name="connsiteX1" fmla="*/ 41588 w 652043"/>
              <a:gd name="connsiteY1" fmla="*/ 162405 h 657753"/>
              <a:gd name="connsiteX2" fmla="*/ 327212 w 652043"/>
              <a:gd name="connsiteY2" fmla="*/ 4916 h 657753"/>
              <a:gd name="connsiteX3" fmla="*/ 520911 w 652043"/>
              <a:gd name="connsiteY3" fmla="*/ 66540 h 657753"/>
              <a:gd name="connsiteX4" fmla="*/ 651248 w 652043"/>
              <a:gd name="connsiteY4" fmla="*/ 328952 h 657753"/>
              <a:gd name="connsiteX5" fmla="*/ 543034 w 652043"/>
              <a:gd name="connsiteY5" fmla="*/ 604856 h 657753"/>
              <a:gd name="connsiteX6" fmla="*/ 327212 w 652043"/>
              <a:gd name="connsiteY6" fmla="*/ 652988 h 657753"/>
              <a:gd name="connsiteX7" fmla="*/ 56337 w 652043"/>
              <a:gd name="connsiteY7" fmla="*/ 538489 h 657753"/>
              <a:gd name="connsiteX8" fmla="*/ 3176 w 652043"/>
              <a:gd name="connsiteY8" fmla="*/ 328952 h 657753"/>
              <a:gd name="connsiteX0" fmla="*/ 3176 w 652043"/>
              <a:gd name="connsiteY0" fmla="*/ 325191 h 653992"/>
              <a:gd name="connsiteX1" fmla="*/ 41588 w 652043"/>
              <a:gd name="connsiteY1" fmla="*/ 158644 h 653992"/>
              <a:gd name="connsiteX2" fmla="*/ 159575 w 652043"/>
              <a:gd name="connsiteY2" fmla="*/ 33283 h 653992"/>
              <a:gd name="connsiteX3" fmla="*/ 327212 w 652043"/>
              <a:gd name="connsiteY3" fmla="*/ 1155 h 653992"/>
              <a:gd name="connsiteX4" fmla="*/ 520911 w 652043"/>
              <a:gd name="connsiteY4" fmla="*/ 62779 h 653992"/>
              <a:gd name="connsiteX5" fmla="*/ 651248 w 652043"/>
              <a:gd name="connsiteY5" fmla="*/ 325191 h 653992"/>
              <a:gd name="connsiteX6" fmla="*/ 543034 w 652043"/>
              <a:gd name="connsiteY6" fmla="*/ 601095 h 653992"/>
              <a:gd name="connsiteX7" fmla="*/ 327212 w 652043"/>
              <a:gd name="connsiteY7" fmla="*/ 649227 h 653992"/>
              <a:gd name="connsiteX8" fmla="*/ 56337 w 652043"/>
              <a:gd name="connsiteY8" fmla="*/ 534728 h 653992"/>
              <a:gd name="connsiteX9" fmla="*/ 3176 w 652043"/>
              <a:gd name="connsiteY9" fmla="*/ 325191 h 653992"/>
              <a:gd name="connsiteX0" fmla="*/ 3176 w 652043"/>
              <a:gd name="connsiteY0" fmla="*/ 325191 h 649467"/>
              <a:gd name="connsiteX1" fmla="*/ 41588 w 652043"/>
              <a:gd name="connsiteY1" fmla="*/ 158644 h 649467"/>
              <a:gd name="connsiteX2" fmla="*/ 159575 w 652043"/>
              <a:gd name="connsiteY2" fmla="*/ 33283 h 649467"/>
              <a:gd name="connsiteX3" fmla="*/ 327212 w 652043"/>
              <a:gd name="connsiteY3" fmla="*/ 1155 h 649467"/>
              <a:gd name="connsiteX4" fmla="*/ 520911 w 652043"/>
              <a:gd name="connsiteY4" fmla="*/ 62779 h 649467"/>
              <a:gd name="connsiteX5" fmla="*/ 651248 w 652043"/>
              <a:gd name="connsiteY5" fmla="*/ 325191 h 649467"/>
              <a:gd name="connsiteX6" fmla="*/ 543034 w 652043"/>
              <a:gd name="connsiteY6" fmla="*/ 601095 h 649467"/>
              <a:gd name="connsiteX7" fmla="*/ 327212 w 652043"/>
              <a:gd name="connsiteY7" fmla="*/ 649227 h 649467"/>
              <a:gd name="connsiteX8" fmla="*/ 152201 w 652043"/>
              <a:gd name="connsiteY8" fmla="*/ 615844 h 649467"/>
              <a:gd name="connsiteX9" fmla="*/ 56337 w 652043"/>
              <a:gd name="connsiteY9" fmla="*/ 534728 h 649467"/>
              <a:gd name="connsiteX10" fmla="*/ 3176 w 652043"/>
              <a:gd name="connsiteY10" fmla="*/ 325191 h 649467"/>
              <a:gd name="connsiteX0" fmla="*/ 3176 w 652470"/>
              <a:gd name="connsiteY0" fmla="*/ 325191 h 649467"/>
              <a:gd name="connsiteX1" fmla="*/ 41588 w 652470"/>
              <a:gd name="connsiteY1" fmla="*/ 158644 h 649467"/>
              <a:gd name="connsiteX2" fmla="*/ 159575 w 652470"/>
              <a:gd name="connsiteY2" fmla="*/ 33283 h 649467"/>
              <a:gd name="connsiteX3" fmla="*/ 327212 w 652470"/>
              <a:gd name="connsiteY3" fmla="*/ 1155 h 649467"/>
              <a:gd name="connsiteX4" fmla="*/ 520911 w 652470"/>
              <a:gd name="connsiteY4" fmla="*/ 62779 h 649467"/>
              <a:gd name="connsiteX5" fmla="*/ 609401 w 652470"/>
              <a:gd name="connsiteY5" fmla="*/ 136522 h 649467"/>
              <a:gd name="connsiteX6" fmla="*/ 651248 w 652470"/>
              <a:gd name="connsiteY6" fmla="*/ 325191 h 649467"/>
              <a:gd name="connsiteX7" fmla="*/ 543034 w 652470"/>
              <a:gd name="connsiteY7" fmla="*/ 601095 h 649467"/>
              <a:gd name="connsiteX8" fmla="*/ 327212 w 652470"/>
              <a:gd name="connsiteY8" fmla="*/ 649227 h 649467"/>
              <a:gd name="connsiteX9" fmla="*/ 152201 w 652470"/>
              <a:gd name="connsiteY9" fmla="*/ 615844 h 649467"/>
              <a:gd name="connsiteX10" fmla="*/ 56337 w 652470"/>
              <a:gd name="connsiteY10" fmla="*/ 534728 h 649467"/>
              <a:gd name="connsiteX11" fmla="*/ 3176 w 652470"/>
              <a:gd name="connsiteY11" fmla="*/ 325191 h 649467"/>
              <a:gd name="connsiteX0" fmla="*/ 3176 w 652470"/>
              <a:gd name="connsiteY0" fmla="*/ 305593 h 629869"/>
              <a:gd name="connsiteX1" fmla="*/ 41588 w 652470"/>
              <a:gd name="connsiteY1" fmla="*/ 139046 h 629869"/>
              <a:gd name="connsiteX2" fmla="*/ 159575 w 652470"/>
              <a:gd name="connsiteY2" fmla="*/ 13685 h 629869"/>
              <a:gd name="connsiteX3" fmla="*/ 327212 w 652470"/>
              <a:gd name="connsiteY3" fmla="*/ 11054 h 629869"/>
              <a:gd name="connsiteX4" fmla="*/ 520911 w 652470"/>
              <a:gd name="connsiteY4" fmla="*/ 43181 h 629869"/>
              <a:gd name="connsiteX5" fmla="*/ 609401 w 652470"/>
              <a:gd name="connsiteY5" fmla="*/ 116924 h 629869"/>
              <a:gd name="connsiteX6" fmla="*/ 651248 w 652470"/>
              <a:gd name="connsiteY6" fmla="*/ 305593 h 629869"/>
              <a:gd name="connsiteX7" fmla="*/ 543034 w 652470"/>
              <a:gd name="connsiteY7" fmla="*/ 581497 h 629869"/>
              <a:gd name="connsiteX8" fmla="*/ 327212 w 652470"/>
              <a:gd name="connsiteY8" fmla="*/ 629629 h 629869"/>
              <a:gd name="connsiteX9" fmla="*/ 152201 w 652470"/>
              <a:gd name="connsiteY9" fmla="*/ 596246 h 629869"/>
              <a:gd name="connsiteX10" fmla="*/ 56337 w 652470"/>
              <a:gd name="connsiteY10" fmla="*/ 515130 h 629869"/>
              <a:gd name="connsiteX11" fmla="*/ 3176 w 652470"/>
              <a:gd name="connsiteY11" fmla="*/ 305593 h 629869"/>
              <a:gd name="connsiteX0" fmla="*/ 3176 w 652470"/>
              <a:gd name="connsiteY0" fmla="*/ 294882 h 619158"/>
              <a:gd name="connsiteX1" fmla="*/ 41588 w 652470"/>
              <a:gd name="connsiteY1" fmla="*/ 128335 h 619158"/>
              <a:gd name="connsiteX2" fmla="*/ 159575 w 652470"/>
              <a:gd name="connsiteY2" fmla="*/ 47219 h 619158"/>
              <a:gd name="connsiteX3" fmla="*/ 327212 w 652470"/>
              <a:gd name="connsiteY3" fmla="*/ 343 h 619158"/>
              <a:gd name="connsiteX4" fmla="*/ 520911 w 652470"/>
              <a:gd name="connsiteY4" fmla="*/ 32470 h 619158"/>
              <a:gd name="connsiteX5" fmla="*/ 609401 w 652470"/>
              <a:gd name="connsiteY5" fmla="*/ 106213 h 619158"/>
              <a:gd name="connsiteX6" fmla="*/ 651248 w 652470"/>
              <a:gd name="connsiteY6" fmla="*/ 294882 h 619158"/>
              <a:gd name="connsiteX7" fmla="*/ 543034 w 652470"/>
              <a:gd name="connsiteY7" fmla="*/ 570786 h 619158"/>
              <a:gd name="connsiteX8" fmla="*/ 327212 w 652470"/>
              <a:gd name="connsiteY8" fmla="*/ 618918 h 619158"/>
              <a:gd name="connsiteX9" fmla="*/ 152201 w 652470"/>
              <a:gd name="connsiteY9" fmla="*/ 585535 h 619158"/>
              <a:gd name="connsiteX10" fmla="*/ 56337 w 652470"/>
              <a:gd name="connsiteY10" fmla="*/ 504419 h 619158"/>
              <a:gd name="connsiteX11" fmla="*/ 3176 w 652470"/>
              <a:gd name="connsiteY11" fmla="*/ 294882 h 619158"/>
              <a:gd name="connsiteX0" fmla="*/ 284 w 649578"/>
              <a:gd name="connsiteY0" fmla="*/ 294882 h 619158"/>
              <a:gd name="connsiteX1" fmla="*/ 60819 w 649578"/>
              <a:gd name="connsiteY1" fmla="*/ 157832 h 619158"/>
              <a:gd name="connsiteX2" fmla="*/ 156683 w 649578"/>
              <a:gd name="connsiteY2" fmla="*/ 47219 h 619158"/>
              <a:gd name="connsiteX3" fmla="*/ 324320 w 649578"/>
              <a:gd name="connsiteY3" fmla="*/ 343 h 619158"/>
              <a:gd name="connsiteX4" fmla="*/ 518019 w 649578"/>
              <a:gd name="connsiteY4" fmla="*/ 32470 h 619158"/>
              <a:gd name="connsiteX5" fmla="*/ 606509 w 649578"/>
              <a:gd name="connsiteY5" fmla="*/ 106213 h 619158"/>
              <a:gd name="connsiteX6" fmla="*/ 648356 w 649578"/>
              <a:gd name="connsiteY6" fmla="*/ 294882 h 619158"/>
              <a:gd name="connsiteX7" fmla="*/ 540142 w 649578"/>
              <a:gd name="connsiteY7" fmla="*/ 570786 h 619158"/>
              <a:gd name="connsiteX8" fmla="*/ 324320 w 649578"/>
              <a:gd name="connsiteY8" fmla="*/ 618918 h 619158"/>
              <a:gd name="connsiteX9" fmla="*/ 149309 w 649578"/>
              <a:gd name="connsiteY9" fmla="*/ 585535 h 619158"/>
              <a:gd name="connsiteX10" fmla="*/ 53445 w 649578"/>
              <a:gd name="connsiteY10" fmla="*/ 504419 h 619158"/>
              <a:gd name="connsiteX11" fmla="*/ 284 w 649578"/>
              <a:gd name="connsiteY11" fmla="*/ 294882 h 619158"/>
              <a:gd name="connsiteX0" fmla="*/ 675 w 649969"/>
              <a:gd name="connsiteY0" fmla="*/ 294882 h 619158"/>
              <a:gd name="connsiteX1" fmla="*/ 61210 w 649969"/>
              <a:gd name="connsiteY1" fmla="*/ 157832 h 619158"/>
              <a:gd name="connsiteX2" fmla="*/ 157074 w 649969"/>
              <a:gd name="connsiteY2" fmla="*/ 47219 h 619158"/>
              <a:gd name="connsiteX3" fmla="*/ 324711 w 649969"/>
              <a:gd name="connsiteY3" fmla="*/ 343 h 619158"/>
              <a:gd name="connsiteX4" fmla="*/ 518410 w 649969"/>
              <a:gd name="connsiteY4" fmla="*/ 32470 h 619158"/>
              <a:gd name="connsiteX5" fmla="*/ 606900 w 649969"/>
              <a:gd name="connsiteY5" fmla="*/ 106213 h 619158"/>
              <a:gd name="connsiteX6" fmla="*/ 648747 w 649969"/>
              <a:gd name="connsiteY6" fmla="*/ 294882 h 619158"/>
              <a:gd name="connsiteX7" fmla="*/ 540533 w 649969"/>
              <a:gd name="connsiteY7" fmla="*/ 570786 h 619158"/>
              <a:gd name="connsiteX8" fmla="*/ 324711 w 649969"/>
              <a:gd name="connsiteY8" fmla="*/ 618918 h 619158"/>
              <a:gd name="connsiteX9" fmla="*/ 149700 w 649969"/>
              <a:gd name="connsiteY9" fmla="*/ 585535 h 619158"/>
              <a:gd name="connsiteX10" fmla="*/ 83333 w 649969"/>
              <a:gd name="connsiteY10" fmla="*/ 489671 h 619158"/>
              <a:gd name="connsiteX11" fmla="*/ 675 w 649969"/>
              <a:gd name="connsiteY11" fmla="*/ 294882 h 619158"/>
              <a:gd name="connsiteX0" fmla="*/ 9818 w 622241"/>
              <a:gd name="connsiteY0" fmla="*/ 294882 h 619158"/>
              <a:gd name="connsiteX1" fmla="*/ 33482 w 622241"/>
              <a:gd name="connsiteY1" fmla="*/ 157832 h 619158"/>
              <a:gd name="connsiteX2" fmla="*/ 129346 w 622241"/>
              <a:gd name="connsiteY2" fmla="*/ 47219 h 619158"/>
              <a:gd name="connsiteX3" fmla="*/ 296983 w 622241"/>
              <a:gd name="connsiteY3" fmla="*/ 343 h 619158"/>
              <a:gd name="connsiteX4" fmla="*/ 490682 w 622241"/>
              <a:gd name="connsiteY4" fmla="*/ 32470 h 619158"/>
              <a:gd name="connsiteX5" fmla="*/ 579172 w 622241"/>
              <a:gd name="connsiteY5" fmla="*/ 106213 h 619158"/>
              <a:gd name="connsiteX6" fmla="*/ 621019 w 622241"/>
              <a:gd name="connsiteY6" fmla="*/ 294882 h 619158"/>
              <a:gd name="connsiteX7" fmla="*/ 512805 w 622241"/>
              <a:gd name="connsiteY7" fmla="*/ 570786 h 619158"/>
              <a:gd name="connsiteX8" fmla="*/ 296983 w 622241"/>
              <a:gd name="connsiteY8" fmla="*/ 618918 h 619158"/>
              <a:gd name="connsiteX9" fmla="*/ 121972 w 622241"/>
              <a:gd name="connsiteY9" fmla="*/ 585535 h 619158"/>
              <a:gd name="connsiteX10" fmla="*/ 55605 w 622241"/>
              <a:gd name="connsiteY10" fmla="*/ 489671 h 619158"/>
              <a:gd name="connsiteX11" fmla="*/ 9818 w 622241"/>
              <a:gd name="connsiteY11" fmla="*/ 294882 h 619158"/>
              <a:gd name="connsiteX0" fmla="*/ 9818 w 622241"/>
              <a:gd name="connsiteY0" fmla="*/ 294882 h 619158"/>
              <a:gd name="connsiteX1" fmla="*/ 33482 w 622241"/>
              <a:gd name="connsiteY1" fmla="*/ 157832 h 619158"/>
              <a:gd name="connsiteX2" fmla="*/ 129346 w 622241"/>
              <a:gd name="connsiteY2" fmla="*/ 47219 h 619158"/>
              <a:gd name="connsiteX3" fmla="*/ 296983 w 622241"/>
              <a:gd name="connsiteY3" fmla="*/ 343 h 619158"/>
              <a:gd name="connsiteX4" fmla="*/ 490682 w 622241"/>
              <a:gd name="connsiteY4" fmla="*/ 32470 h 619158"/>
              <a:gd name="connsiteX5" fmla="*/ 579172 w 622241"/>
              <a:gd name="connsiteY5" fmla="*/ 106213 h 619158"/>
              <a:gd name="connsiteX6" fmla="*/ 621019 w 622241"/>
              <a:gd name="connsiteY6" fmla="*/ 294882 h 619158"/>
              <a:gd name="connsiteX7" fmla="*/ 512805 w 622241"/>
              <a:gd name="connsiteY7" fmla="*/ 570786 h 619158"/>
              <a:gd name="connsiteX8" fmla="*/ 296983 w 622241"/>
              <a:gd name="connsiteY8" fmla="*/ 618918 h 619158"/>
              <a:gd name="connsiteX9" fmla="*/ 121972 w 622241"/>
              <a:gd name="connsiteY9" fmla="*/ 585535 h 619158"/>
              <a:gd name="connsiteX10" fmla="*/ 55605 w 622241"/>
              <a:gd name="connsiteY10" fmla="*/ 489671 h 619158"/>
              <a:gd name="connsiteX11" fmla="*/ 9818 w 622241"/>
              <a:gd name="connsiteY11" fmla="*/ 294882 h 619158"/>
              <a:gd name="connsiteX0" fmla="*/ 9818 w 622241"/>
              <a:gd name="connsiteY0" fmla="*/ 294882 h 624745"/>
              <a:gd name="connsiteX1" fmla="*/ 33482 w 622241"/>
              <a:gd name="connsiteY1" fmla="*/ 157832 h 624745"/>
              <a:gd name="connsiteX2" fmla="*/ 129346 w 622241"/>
              <a:gd name="connsiteY2" fmla="*/ 47219 h 624745"/>
              <a:gd name="connsiteX3" fmla="*/ 296983 w 622241"/>
              <a:gd name="connsiteY3" fmla="*/ 343 h 624745"/>
              <a:gd name="connsiteX4" fmla="*/ 490682 w 622241"/>
              <a:gd name="connsiteY4" fmla="*/ 32470 h 624745"/>
              <a:gd name="connsiteX5" fmla="*/ 579172 w 622241"/>
              <a:gd name="connsiteY5" fmla="*/ 106213 h 624745"/>
              <a:gd name="connsiteX6" fmla="*/ 621019 w 622241"/>
              <a:gd name="connsiteY6" fmla="*/ 294882 h 624745"/>
              <a:gd name="connsiteX7" fmla="*/ 512805 w 622241"/>
              <a:gd name="connsiteY7" fmla="*/ 570786 h 624745"/>
              <a:gd name="connsiteX8" fmla="*/ 296983 w 622241"/>
              <a:gd name="connsiteY8" fmla="*/ 618918 h 624745"/>
              <a:gd name="connsiteX9" fmla="*/ 55605 w 622241"/>
              <a:gd name="connsiteY9" fmla="*/ 489671 h 624745"/>
              <a:gd name="connsiteX10" fmla="*/ 9818 w 622241"/>
              <a:gd name="connsiteY10" fmla="*/ 294882 h 6247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22241" h="624745">
                <a:moveTo>
                  <a:pt x="9818" y="294882"/>
                </a:moveTo>
                <a:cubicBezTo>
                  <a:pt x="6131" y="239576"/>
                  <a:pt x="-20524" y="211838"/>
                  <a:pt x="33482" y="157832"/>
                </a:cubicBezTo>
                <a:cubicBezTo>
                  <a:pt x="62007" y="110410"/>
                  <a:pt x="81742" y="73467"/>
                  <a:pt x="129346" y="47219"/>
                </a:cubicBezTo>
                <a:cubicBezTo>
                  <a:pt x="176950" y="20971"/>
                  <a:pt x="236760" y="2801"/>
                  <a:pt x="296983" y="343"/>
                </a:cubicBezTo>
                <a:cubicBezTo>
                  <a:pt x="357206" y="-2115"/>
                  <a:pt x="447337" y="8680"/>
                  <a:pt x="490682" y="32470"/>
                </a:cubicBezTo>
                <a:cubicBezTo>
                  <a:pt x="534027" y="56260"/>
                  <a:pt x="557449" y="62478"/>
                  <a:pt x="579172" y="106213"/>
                </a:cubicBezTo>
                <a:cubicBezTo>
                  <a:pt x="600895" y="149948"/>
                  <a:pt x="628393" y="218682"/>
                  <a:pt x="621019" y="294882"/>
                </a:cubicBezTo>
                <a:cubicBezTo>
                  <a:pt x="613645" y="371082"/>
                  <a:pt x="566811" y="516780"/>
                  <a:pt x="512805" y="570786"/>
                </a:cubicBezTo>
                <a:cubicBezTo>
                  <a:pt x="458799" y="624792"/>
                  <a:pt x="373183" y="632437"/>
                  <a:pt x="296983" y="618918"/>
                </a:cubicBezTo>
                <a:cubicBezTo>
                  <a:pt x="220783" y="605399"/>
                  <a:pt x="103466" y="543677"/>
                  <a:pt x="55605" y="489671"/>
                </a:cubicBezTo>
                <a:cubicBezTo>
                  <a:pt x="7744" y="435665"/>
                  <a:pt x="13505" y="350189"/>
                  <a:pt x="9818" y="294882"/>
                </a:cubicBezTo>
                <a:close/>
              </a:path>
            </a:pathLst>
          </a:cu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8"/>
          <p:cNvSpPr/>
          <p:nvPr/>
        </p:nvSpPr>
        <p:spPr>
          <a:xfrm>
            <a:off x="8437147" y="4567431"/>
            <a:ext cx="615578" cy="591308"/>
          </a:xfrm>
          <a:custGeom>
            <a:avLst/>
            <a:gdLst>
              <a:gd name="connsiteX0" fmla="*/ 0 w 648072"/>
              <a:gd name="connsiteY0" fmla="*/ 324036 h 648072"/>
              <a:gd name="connsiteX1" fmla="*/ 324036 w 648072"/>
              <a:gd name="connsiteY1" fmla="*/ 0 h 648072"/>
              <a:gd name="connsiteX2" fmla="*/ 648072 w 648072"/>
              <a:gd name="connsiteY2" fmla="*/ 324036 h 648072"/>
              <a:gd name="connsiteX3" fmla="*/ 324036 w 648072"/>
              <a:gd name="connsiteY3" fmla="*/ 648072 h 648072"/>
              <a:gd name="connsiteX4" fmla="*/ 0 w 648072"/>
              <a:gd name="connsiteY4" fmla="*/ 324036 h 648072"/>
              <a:gd name="connsiteX0" fmla="*/ 18654 w 666726"/>
              <a:gd name="connsiteY0" fmla="*/ 324036 h 655569"/>
              <a:gd name="connsiteX1" fmla="*/ 342690 w 666726"/>
              <a:gd name="connsiteY1" fmla="*/ 0 h 655569"/>
              <a:gd name="connsiteX2" fmla="*/ 666726 w 666726"/>
              <a:gd name="connsiteY2" fmla="*/ 324036 h 655569"/>
              <a:gd name="connsiteX3" fmla="*/ 342690 w 666726"/>
              <a:gd name="connsiteY3" fmla="*/ 648072 h 655569"/>
              <a:gd name="connsiteX4" fmla="*/ 71815 w 666726"/>
              <a:gd name="connsiteY4" fmla="*/ 533573 h 655569"/>
              <a:gd name="connsiteX5" fmla="*/ 18654 w 666726"/>
              <a:gd name="connsiteY5" fmla="*/ 324036 h 655569"/>
              <a:gd name="connsiteX0" fmla="*/ 18654 w 672957"/>
              <a:gd name="connsiteY0" fmla="*/ 324036 h 652837"/>
              <a:gd name="connsiteX1" fmla="*/ 342690 w 672957"/>
              <a:gd name="connsiteY1" fmla="*/ 0 h 652837"/>
              <a:gd name="connsiteX2" fmla="*/ 666726 w 672957"/>
              <a:gd name="connsiteY2" fmla="*/ 324036 h 652837"/>
              <a:gd name="connsiteX3" fmla="*/ 558512 w 672957"/>
              <a:gd name="connsiteY3" fmla="*/ 599940 h 652837"/>
              <a:gd name="connsiteX4" fmla="*/ 342690 w 672957"/>
              <a:gd name="connsiteY4" fmla="*/ 648072 h 652837"/>
              <a:gd name="connsiteX5" fmla="*/ 71815 w 672957"/>
              <a:gd name="connsiteY5" fmla="*/ 533573 h 652837"/>
              <a:gd name="connsiteX6" fmla="*/ 18654 w 672957"/>
              <a:gd name="connsiteY6" fmla="*/ 324036 h 652837"/>
              <a:gd name="connsiteX0" fmla="*/ 3176 w 657479"/>
              <a:gd name="connsiteY0" fmla="*/ 327845 h 656646"/>
              <a:gd name="connsiteX1" fmla="*/ 41588 w 657479"/>
              <a:gd name="connsiteY1" fmla="*/ 161298 h 656646"/>
              <a:gd name="connsiteX2" fmla="*/ 327212 w 657479"/>
              <a:gd name="connsiteY2" fmla="*/ 3809 h 656646"/>
              <a:gd name="connsiteX3" fmla="*/ 651248 w 657479"/>
              <a:gd name="connsiteY3" fmla="*/ 327845 h 656646"/>
              <a:gd name="connsiteX4" fmla="*/ 543034 w 657479"/>
              <a:gd name="connsiteY4" fmla="*/ 603749 h 656646"/>
              <a:gd name="connsiteX5" fmla="*/ 327212 w 657479"/>
              <a:gd name="connsiteY5" fmla="*/ 651881 h 656646"/>
              <a:gd name="connsiteX6" fmla="*/ 56337 w 657479"/>
              <a:gd name="connsiteY6" fmla="*/ 537382 h 656646"/>
              <a:gd name="connsiteX7" fmla="*/ 3176 w 657479"/>
              <a:gd name="connsiteY7" fmla="*/ 327845 h 656646"/>
              <a:gd name="connsiteX0" fmla="*/ 3176 w 652043"/>
              <a:gd name="connsiteY0" fmla="*/ 328952 h 657753"/>
              <a:gd name="connsiteX1" fmla="*/ 41588 w 652043"/>
              <a:gd name="connsiteY1" fmla="*/ 162405 h 657753"/>
              <a:gd name="connsiteX2" fmla="*/ 327212 w 652043"/>
              <a:gd name="connsiteY2" fmla="*/ 4916 h 657753"/>
              <a:gd name="connsiteX3" fmla="*/ 520911 w 652043"/>
              <a:gd name="connsiteY3" fmla="*/ 66540 h 657753"/>
              <a:gd name="connsiteX4" fmla="*/ 651248 w 652043"/>
              <a:gd name="connsiteY4" fmla="*/ 328952 h 657753"/>
              <a:gd name="connsiteX5" fmla="*/ 543034 w 652043"/>
              <a:gd name="connsiteY5" fmla="*/ 604856 h 657753"/>
              <a:gd name="connsiteX6" fmla="*/ 327212 w 652043"/>
              <a:gd name="connsiteY6" fmla="*/ 652988 h 657753"/>
              <a:gd name="connsiteX7" fmla="*/ 56337 w 652043"/>
              <a:gd name="connsiteY7" fmla="*/ 538489 h 657753"/>
              <a:gd name="connsiteX8" fmla="*/ 3176 w 652043"/>
              <a:gd name="connsiteY8" fmla="*/ 328952 h 657753"/>
              <a:gd name="connsiteX0" fmla="*/ 3176 w 652043"/>
              <a:gd name="connsiteY0" fmla="*/ 325191 h 653992"/>
              <a:gd name="connsiteX1" fmla="*/ 41588 w 652043"/>
              <a:gd name="connsiteY1" fmla="*/ 158644 h 653992"/>
              <a:gd name="connsiteX2" fmla="*/ 159575 w 652043"/>
              <a:gd name="connsiteY2" fmla="*/ 33283 h 653992"/>
              <a:gd name="connsiteX3" fmla="*/ 327212 w 652043"/>
              <a:gd name="connsiteY3" fmla="*/ 1155 h 653992"/>
              <a:gd name="connsiteX4" fmla="*/ 520911 w 652043"/>
              <a:gd name="connsiteY4" fmla="*/ 62779 h 653992"/>
              <a:gd name="connsiteX5" fmla="*/ 651248 w 652043"/>
              <a:gd name="connsiteY5" fmla="*/ 325191 h 653992"/>
              <a:gd name="connsiteX6" fmla="*/ 543034 w 652043"/>
              <a:gd name="connsiteY6" fmla="*/ 601095 h 653992"/>
              <a:gd name="connsiteX7" fmla="*/ 327212 w 652043"/>
              <a:gd name="connsiteY7" fmla="*/ 649227 h 653992"/>
              <a:gd name="connsiteX8" fmla="*/ 56337 w 652043"/>
              <a:gd name="connsiteY8" fmla="*/ 534728 h 653992"/>
              <a:gd name="connsiteX9" fmla="*/ 3176 w 652043"/>
              <a:gd name="connsiteY9" fmla="*/ 325191 h 653992"/>
              <a:gd name="connsiteX0" fmla="*/ 3176 w 652043"/>
              <a:gd name="connsiteY0" fmla="*/ 325191 h 649467"/>
              <a:gd name="connsiteX1" fmla="*/ 41588 w 652043"/>
              <a:gd name="connsiteY1" fmla="*/ 158644 h 649467"/>
              <a:gd name="connsiteX2" fmla="*/ 159575 w 652043"/>
              <a:gd name="connsiteY2" fmla="*/ 33283 h 649467"/>
              <a:gd name="connsiteX3" fmla="*/ 327212 w 652043"/>
              <a:gd name="connsiteY3" fmla="*/ 1155 h 649467"/>
              <a:gd name="connsiteX4" fmla="*/ 520911 w 652043"/>
              <a:gd name="connsiteY4" fmla="*/ 62779 h 649467"/>
              <a:gd name="connsiteX5" fmla="*/ 651248 w 652043"/>
              <a:gd name="connsiteY5" fmla="*/ 325191 h 649467"/>
              <a:gd name="connsiteX6" fmla="*/ 543034 w 652043"/>
              <a:gd name="connsiteY6" fmla="*/ 601095 h 649467"/>
              <a:gd name="connsiteX7" fmla="*/ 327212 w 652043"/>
              <a:gd name="connsiteY7" fmla="*/ 649227 h 649467"/>
              <a:gd name="connsiteX8" fmla="*/ 152201 w 652043"/>
              <a:gd name="connsiteY8" fmla="*/ 615844 h 649467"/>
              <a:gd name="connsiteX9" fmla="*/ 56337 w 652043"/>
              <a:gd name="connsiteY9" fmla="*/ 534728 h 649467"/>
              <a:gd name="connsiteX10" fmla="*/ 3176 w 652043"/>
              <a:gd name="connsiteY10" fmla="*/ 325191 h 649467"/>
              <a:gd name="connsiteX0" fmla="*/ 3176 w 652470"/>
              <a:gd name="connsiteY0" fmla="*/ 325191 h 649467"/>
              <a:gd name="connsiteX1" fmla="*/ 41588 w 652470"/>
              <a:gd name="connsiteY1" fmla="*/ 158644 h 649467"/>
              <a:gd name="connsiteX2" fmla="*/ 159575 w 652470"/>
              <a:gd name="connsiteY2" fmla="*/ 33283 h 649467"/>
              <a:gd name="connsiteX3" fmla="*/ 327212 w 652470"/>
              <a:gd name="connsiteY3" fmla="*/ 1155 h 649467"/>
              <a:gd name="connsiteX4" fmla="*/ 520911 w 652470"/>
              <a:gd name="connsiteY4" fmla="*/ 62779 h 649467"/>
              <a:gd name="connsiteX5" fmla="*/ 609401 w 652470"/>
              <a:gd name="connsiteY5" fmla="*/ 136522 h 649467"/>
              <a:gd name="connsiteX6" fmla="*/ 651248 w 652470"/>
              <a:gd name="connsiteY6" fmla="*/ 325191 h 649467"/>
              <a:gd name="connsiteX7" fmla="*/ 543034 w 652470"/>
              <a:gd name="connsiteY7" fmla="*/ 601095 h 649467"/>
              <a:gd name="connsiteX8" fmla="*/ 327212 w 652470"/>
              <a:gd name="connsiteY8" fmla="*/ 649227 h 649467"/>
              <a:gd name="connsiteX9" fmla="*/ 152201 w 652470"/>
              <a:gd name="connsiteY9" fmla="*/ 615844 h 649467"/>
              <a:gd name="connsiteX10" fmla="*/ 56337 w 652470"/>
              <a:gd name="connsiteY10" fmla="*/ 534728 h 649467"/>
              <a:gd name="connsiteX11" fmla="*/ 3176 w 652470"/>
              <a:gd name="connsiteY11" fmla="*/ 325191 h 649467"/>
              <a:gd name="connsiteX0" fmla="*/ 3176 w 652470"/>
              <a:gd name="connsiteY0" fmla="*/ 305593 h 629869"/>
              <a:gd name="connsiteX1" fmla="*/ 41588 w 652470"/>
              <a:gd name="connsiteY1" fmla="*/ 139046 h 629869"/>
              <a:gd name="connsiteX2" fmla="*/ 159575 w 652470"/>
              <a:gd name="connsiteY2" fmla="*/ 13685 h 629869"/>
              <a:gd name="connsiteX3" fmla="*/ 327212 w 652470"/>
              <a:gd name="connsiteY3" fmla="*/ 11054 h 629869"/>
              <a:gd name="connsiteX4" fmla="*/ 520911 w 652470"/>
              <a:gd name="connsiteY4" fmla="*/ 43181 h 629869"/>
              <a:gd name="connsiteX5" fmla="*/ 609401 w 652470"/>
              <a:gd name="connsiteY5" fmla="*/ 116924 h 629869"/>
              <a:gd name="connsiteX6" fmla="*/ 651248 w 652470"/>
              <a:gd name="connsiteY6" fmla="*/ 305593 h 629869"/>
              <a:gd name="connsiteX7" fmla="*/ 543034 w 652470"/>
              <a:gd name="connsiteY7" fmla="*/ 581497 h 629869"/>
              <a:gd name="connsiteX8" fmla="*/ 327212 w 652470"/>
              <a:gd name="connsiteY8" fmla="*/ 629629 h 629869"/>
              <a:gd name="connsiteX9" fmla="*/ 152201 w 652470"/>
              <a:gd name="connsiteY9" fmla="*/ 596246 h 629869"/>
              <a:gd name="connsiteX10" fmla="*/ 56337 w 652470"/>
              <a:gd name="connsiteY10" fmla="*/ 515130 h 629869"/>
              <a:gd name="connsiteX11" fmla="*/ 3176 w 652470"/>
              <a:gd name="connsiteY11" fmla="*/ 305593 h 629869"/>
              <a:gd name="connsiteX0" fmla="*/ 3176 w 652470"/>
              <a:gd name="connsiteY0" fmla="*/ 294882 h 619158"/>
              <a:gd name="connsiteX1" fmla="*/ 41588 w 652470"/>
              <a:gd name="connsiteY1" fmla="*/ 128335 h 619158"/>
              <a:gd name="connsiteX2" fmla="*/ 159575 w 652470"/>
              <a:gd name="connsiteY2" fmla="*/ 47219 h 619158"/>
              <a:gd name="connsiteX3" fmla="*/ 327212 w 652470"/>
              <a:gd name="connsiteY3" fmla="*/ 343 h 619158"/>
              <a:gd name="connsiteX4" fmla="*/ 520911 w 652470"/>
              <a:gd name="connsiteY4" fmla="*/ 32470 h 619158"/>
              <a:gd name="connsiteX5" fmla="*/ 609401 w 652470"/>
              <a:gd name="connsiteY5" fmla="*/ 106213 h 619158"/>
              <a:gd name="connsiteX6" fmla="*/ 651248 w 652470"/>
              <a:gd name="connsiteY6" fmla="*/ 294882 h 619158"/>
              <a:gd name="connsiteX7" fmla="*/ 543034 w 652470"/>
              <a:gd name="connsiteY7" fmla="*/ 570786 h 619158"/>
              <a:gd name="connsiteX8" fmla="*/ 327212 w 652470"/>
              <a:gd name="connsiteY8" fmla="*/ 618918 h 619158"/>
              <a:gd name="connsiteX9" fmla="*/ 152201 w 652470"/>
              <a:gd name="connsiteY9" fmla="*/ 585535 h 619158"/>
              <a:gd name="connsiteX10" fmla="*/ 56337 w 652470"/>
              <a:gd name="connsiteY10" fmla="*/ 504419 h 619158"/>
              <a:gd name="connsiteX11" fmla="*/ 3176 w 652470"/>
              <a:gd name="connsiteY11" fmla="*/ 294882 h 619158"/>
              <a:gd name="connsiteX0" fmla="*/ 22675 w 618808"/>
              <a:gd name="connsiteY0" fmla="*/ 504419 h 619158"/>
              <a:gd name="connsiteX1" fmla="*/ 7926 w 618808"/>
              <a:gd name="connsiteY1" fmla="*/ 128335 h 619158"/>
              <a:gd name="connsiteX2" fmla="*/ 125913 w 618808"/>
              <a:gd name="connsiteY2" fmla="*/ 47219 h 619158"/>
              <a:gd name="connsiteX3" fmla="*/ 293550 w 618808"/>
              <a:gd name="connsiteY3" fmla="*/ 343 h 619158"/>
              <a:gd name="connsiteX4" fmla="*/ 487249 w 618808"/>
              <a:gd name="connsiteY4" fmla="*/ 32470 h 619158"/>
              <a:gd name="connsiteX5" fmla="*/ 575739 w 618808"/>
              <a:gd name="connsiteY5" fmla="*/ 106213 h 619158"/>
              <a:gd name="connsiteX6" fmla="*/ 617586 w 618808"/>
              <a:gd name="connsiteY6" fmla="*/ 294882 h 619158"/>
              <a:gd name="connsiteX7" fmla="*/ 509372 w 618808"/>
              <a:gd name="connsiteY7" fmla="*/ 570786 h 619158"/>
              <a:gd name="connsiteX8" fmla="*/ 293550 w 618808"/>
              <a:gd name="connsiteY8" fmla="*/ 618918 h 619158"/>
              <a:gd name="connsiteX9" fmla="*/ 118539 w 618808"/>
              <a:gd name="connsiteY9" fmla="*/ 585535 h 619158"/>
              <a:gd name="connsiteX10" fmla="*/ 22675 w 618808"/>
              <a:gd name="connsiteY10" fmla="*/ 504419 h 619158"/>
              <a:gd name="connsiteX0" fmla="*/ 0 w 596133"/>
              <a:gd name="connsiteY0" fmla="*/ 511284 h 626023"/>
              <a:gd name="connsiteX1" fmla="*/ 103238 w 596133"/>
              <a:gd name="connsiteY1" fmla="*/ 54084 h 626023"/>
              <a:gd name="connsiteX2" fmla="*/ 270875 w 596133"/>
              <a:gd name="connsiteY2" fmla="*/ 7208 h 626023"/>
              <a:gd name="connsiteX3" fmla="*/ 464574 w 596133"/>
              <a:gd name="connsiteY3" fmla="*/ 39335 h 626023"/>
              <a:gd name="connsiteX4" fmla="*/ 553064 w 596133"/>
              <a:gd name="connsiteY4" fmla="*/ 113078 h 626023"/>
              <a:gd name="connsiteX5" fmla="*/ 594911 w 596133"/>
              <a:gd name="connsiteY5" fmla="*/ 301747 h 626023"/>
              <a:gd name="connsiteX6" fmla="*/ 486697 w 596133"/>
              <a:gd name="connsiteY6" fmla="*/ 577651 h 626023"/>
              <a:gd name="connsiteX7" fmla="*/ 270875 w 596133"/>
              <a:gd name="connsiteY7" fmla="*/ 625783 h 626023"/>
              <a:gd name="connsiteX8" fmla="*/ 95864 w 596133"/>
              <a:gd name="connsiteY8" fmla="*/ 592400 h 626023"/>
              <a:gd name="connsiteX9" fmla="*/ 0 w 596133"/>
              <a:gd name="connsiteY9" fmla="*/ 511284 h 626023"/>
              <a:gd name="connsiteX0" fmla="*/ 5464 w 601597"/>
              <a:gd name="connsiteY0" fmla="*/ 511284 h 625783"/>
              <a:gd name="connsiteX1" fmla="*/ 108702 w 601597"/>
              <a:gd name="connsiteY1" fmla="*/ 54084 h 625783"/>
              <a:gd name="connsiteX2" fmla="*/ 276339 w 601597"/>
              <a:gd name="connsiteY2" fmla="*/ 7208 h 625783"/>
              <a:gd name="connsiteX3" fmla="*/ 470038 w 601597"/>
              <a:gd name="connsiteY3" fmla="*/ 39335 h 625783"/>
              <a:gd name="connsiteX4" fmla="*/ 558528 w 601597"/>
              <a:gd name="connsiteY4" fmla="*/ 113078 h 625783"/>
              <a:gd name="connsiteX5" fmla="*/ 600375 w 601597"/>
              <a:gd name="connsiteY5" fmla="*/ 301747 h 625783"/>
              <a:gd name="connsiteX6" fmla="*/ 492161 w 601597"/>
              <a:gd name="connsiteY6" fmla="*/ 577651 h 625783"/>
              <a:gd name="connsiteX7" fmla="*/ 276339 w 601597"/>
              <a:gd name="connsiteY7" fmla="*/ 625783 h 625783"/>
              <a:gd name="connsiteX8" fmla="*/ 5464 w 601597"/>
              <a:gd name="connsiteY8" fmla="*/ 511284 h 625783"/>
              <a:gd name="connsiteX0" fmla="*/ 167637 w 492895"/>
              <a:gd name="connsiteY0" fmla="*/ 633000 h 633000"/>
              <a:gd name="connsiteX1" fmla="*/ 0 w 492895"/>
              <a:gd name="connsiteY1" fmla="*/ 61301 h 633000"/>
              <a:gd name="connsiteX2" fmla="*/ 167637 w 492895"/>
              <a:gd name="connsiteY2" fmla="*/ 14425 h 633000"/>
              <a:gd name="connsiteX3" fmla="*/ 361336 w 492895"/>
              <a:gd name="connsiteY3" fmla="*/ 46552 h 633000"/>
              <a:gd name="connsiteX4" fmla="*/ 449826 w 492895"/>
              <a:gd name="connsiteY4" fmla="*/ 120295 h 633000"/>
              <a:gd name="connsiteX5" fmla="*/ 491673 w 492895"/>
              <a:gd name="connsiteY5" fmla="*/ 308964 h 633000"/>
              <a:gd name="connsiteX6" fmla="*/ 383459 w 492895"/>
              <a:gd name="connsiteY6" fmla="*/ 584868 h 633000"/>
              <a:gd name="connsiteX7" fmla="*/ 167637 w 492895"/>
              <a:gd name="connsiteY7" fmla="*/ 633000 h 633000"/>
              <a:gd name="connsiteX0" fmla="*/ 266661 w 591919"/>
              <a:gd name="connsiteY0" fmla="*/ 618918 h 633772"/>
              <a:gd name="connsiteX1" fmla="*/ 4768 w 591919"/>
              <a:gd name="connsiteY1" fmla="*/ 366100 h 633772"/>
              <a:gd name="connsiteX2" fmla="*/ 99024 w 591919"/>
              <a:gd name="connsiteY2" fmla="*/ 47219 h 633772"/>
              <a:gd name="connsiteX3" fmla="*/ 266661 w 591919"/>
              <a:gd name="connsiteY3" fmla="*/ 343 h 633772"/>
              <a:gd name="connsiteX4" fmla="*/ 460360 w 591919"/>
              <a:gd name="connsiteY4" fmla="*/ 32470 h 633772"/>
              <a:gd name="connsiteX5" fmla="*/ 548850 w 591919"/>
              <a:gd name="connsiteY5" fmla="*/ 106213 h 633772"/>
              <a:gd name="connsiteX6" fmla="*/ 590697 w 591919"/>
              <a:gd name="connsiteY6" fmla="*/ 294882 h 633772"/>
              <a:gd name="connsiteX7" fmla="*/ 482483 w 591919"/>
              <a:gd name="connsiteY7" fmla="*/ 570786 h 633772"/>
              <a:gd name="connsiteX8" fmla="*/ 266661 w 591919"/>
              <a:gd name="connsiteY8" fmla="*/ 618918 h 633772"/>
              <a:gd name="connsiteX0" fmla="*/ 266661 w 591919"/>
              <a:gd name="connsiteY0" fmla="*/ 574673 h 605928"/>
              <a:gd name="connsiteX1" fmla="*/ 4768 w 591919"/>
              <a:gd name="connsiteY1" fmla="*/ 366100 h 605928"/>
              <a:gd name="connsiteX2" fmla="*/ 99024 w 591919"/>
              <a:gd name="connsiteY2" fmla="*/ 47219 h 605928"/>
              <a:gd name="connsiteX3" fmla="*/ 266661 w 591919"/>
              <a:gd name="connsiteY3" fmla="*/ 343 h 605928"/>
              <a:gd name="connsiteX4" fmla="*/ 460360 w 591919"/>
              <a:gd name="connsiteY4" fmla="*/ 32470 h 605928"/>
              <a:gd name="connsiteX5" fmla="*/ 548850 w 591919"/>
              <a:gd name="connsiteY5" fmla="*/ 106213 h 605928"/>
              <a:gd name="connsiteX6" fmla="*/ 590697 w 591919"/>
              <a:gd name="connsiteY6" fmla="*/ 294882 h 605928"/>
              <a:gd name="connsiteX7" fmla="*/ 482483 w 591919"/>
              <a:gd name="connsiteY7" fmla="*/ 570786 h 605928"/>
              <a:gd name="connsiteX8" fmla="*/ 266661 w 591919"/>
              <a:gd name="connsiteY8" fmla="*/ 574673 h 605928"/>
              <a:gd name="connsiteX0" fmla="*/ 266661 w 591919"/>
              <a:gd name="connsiteY0" fmla="*/ 574673 h 596978"/>
              <a:gd name="connsiteX1" fmla="*/ 4768 w 591919"/>
              <a:gd name="connsiteY1" fmla="*/ 366100 h 596978"/>
              <a:gd name="connsiteX2" fmla="*/ 99024 w 591919"/>
              <a:gd name="connsiteY2" fmla="*/ 47219 h 596978"/>
              <a:gd name="connsiteX3" fmla="*/ 266661 w 591919"/>
              <a:gd name="connsiteY3" fmla="*/ 343 h 596978"/>
              <a:gd name="connsiteX4" fmla="*/ 460360 w 591919"/>
              <a:gd name="connsiteY4" fmla="*/ 32470 h 596978"/>
              <a:gd name="connsiteX5" fmla="*/ 548850 w 591919"/>
              <a:gd name="connsiteY5" fmla="*/ 106213 h 596978"/>
              <a:gd name="connsiteX6" fmla="*/ 590697 w 591919"/>
              <a:gd name="connsiteY6" fmla="*/ 294882 h 596978"/>
              <a:gd name="connsiteX7" fmla="*/ 482483 w 591919"/>
              <a:gd name="connsiteY7" fmla="*/ 570786 h 596978"/>
              <a:gd name="connsiteX8" fmla="*/ 266661 w 591919"/>
              <a:gd name="connsiteY8" fmla="*/ 574673 h 596978"/>
              <a:gd name="connsiteX0" fmla="*/ 266661 w 591919"/>
              <a:gd name="connsiteY0" fmla="*/ 574673 h 584368"/>
              <a:gd name="connsiteX1" fmla="*/ 4768 w 591919"/>
              <a:gd name="connsiteY1" fmla="*/ 366100 h 584368"/>
              <a:gd name="connsiteX2" fmla="*/ 99024 w 591919"/>
              <a:gd name="connsiteY2" fmla="*/ 47219 h 584368"/>
              <a:gd name="connsiteX3" fmla="*/ 266661 w 591919"/>
              <a:gd name="connsiteY3" fmla="*/ 343 h 584368"/>
              <a:gd name="connsiteX4" fmla="*/ 460360 w 591919"/>
              <a:gd name="connsiteY4" fmla="*/ 32470 h 584368"/>
              <a:gd name="connsiteX5" fmla="*/ 548850 w 591919"/>
              <a:gd name="connsiteY5" fmla="*/ 106213 h 584368"/>
              <a:gd name="connsiteX6" fmla="*/ 590697 w 591919"/>
              <a:gd name="connsiteY6" fmla="*/ 294882 h 584368"/>
              <a:gd name="connsiteX7" fmla="*/ 460361 w 591919"/>
              <a:gd name="connsiteY7" fmla="*/ 519167 h 584368"/>
              <a:gd name="connsiteX8" fmla="*/ 266661 w 591919"/>
              <a:gd name="connsiteY8" fmla="*/ 574673 h 584368"/>
              <a:gd name="connsiteX0" fmla="*/ 192919 w 591919"/>
              <a:gd name="connsiteY0" fmla="*/ 582047 h 590634"/>
              <a:gd name="connsiteX1" fmla="*/ 4768 w 591919"/>
              <a:gd name="connsiteY1" fmla="*/ 366100 h 590634"/>
              <a:gd name="connsiteX2" fmla="*/ 99024 w 591919"/>
              <a:gd name="connsiteY2" fmla="*/ 47219 h 590634"/>
              <a:gd name="connsiteX3" fmla="*/ 266661 w 591919"/>
              <a:gd name="connsiteY3" fmla="*/ 343 h 590634"/>
              <a:gd name="connsiteX4" fmla="*/ 460360 w 591919"/>
              <a:gd name="connsiteY4" fmla="*/ 32470 h 590634"/>
              <a:gd name="connsiteX5" fmla="*/ 548850 w 591919"/>
              <a:gd name="connsiteY5" fmla="*/ 106213 h 590634"/>
              <a:gd name="connsiteX6" fmla="*/ 590697 w 591919"/>
              <a:gd name="connsiteY6" fmla="*/ 294882 h 590634"/>
              <a:gd name="connsiteX7" fmla="*/ 460361 w 591919"/>
              <a:gd name="connsiteY7" fmla="*/ 519167 h 590634"/>
              <a:gd name="connsiteX8" fmla="*/ 192919 w 591919"/>
              <a:gd name="connsiteY8" fmla="*/ 582047 h 590634"/>
              <a:gd name="connsiteX0" fmla="*/ 192919 w 591919"/>
              <a:gd name="connsiteY0" fmla="*/ 582047 h 590634"/>
              <a:gd name="connsiteX1" fmla="*/ 4768 w 591919"/>
              <a:gd name="connsiteY1" fmla="*/ 366100 h 590634"/>
              <a:gd name="connsiteX2" fmla="*/ 99024 w 591919"/>
              <a:gd name="connsiteY2" fmla="*/ 47219 h 590634"/>
              <a:gd name="connsiteX3" fmla="*/ 266661 w 591919"/>
              <a:gd name="connsiteY3" fmla="*/ 343 h 590634"/>
              <a:gd name="connsiteX4" fmla="*/ 460360 w 591919"/>
              <a:gd name="connsiteY4" fmla="*/ 32470 h 590634"/>
              <a:gd name="connsiteX5" fmla="*/ 548850 w 591919"/>
              <a:gd name="connsiteY5" fmla="*/ 106213 h 590634"/>
              <a:gd name="connsiteX6" fmla="*/ 590697 w 591919"/>
              <a:gd name="connsiteY6" fmla="*/ 294882 h 590634"/>
              <a:gd name="connsiteX7" fmla="*/ 475109 w 591919"/>
              <a:gd name="connsiteY7" fmla="*/ 519167 h 590634"/>
              <a:gd name="connsiteX8" fmla="*/ 192919 w 591919"/>
              <a:gd name="connsiteY8" fmla="*/ 582047 h 590634"/>
              <a:gd name="connsiteX0" fmla="*/ 193953 w 592953"/>
              <a:gd name="connsiteY0" fmla="*/ 582721 h 591308"/>
              <a:gd name="connsiteX1" fmla="*/ 5802 w 592953"/>
              <a:gd name="connsiteY1" fmla="*/ 366774 h 591308"/>
              <a:gd name="connsiteX2" fmla="*/ 77936 w 592953"/>
              <a:gd name="connsiteY2" fmla="*/ 62642 h 591308"/>
              <a:gd name="connsiteX3" fmla="*/ 267695 w 592953"/>
              <a:gd name="connsiteY3" fmla="*/ 1017 h 591308"/>
              <a:gd name="connsiteX4" fmla="*/ 461394 w 592953"/>
              <a:gd name="connsiteY4" fmla="*/ 33144 h 591308"/>
              <a:gd name="connsiteX5" fmla="*/ 549884 w 592953"/>
              <a:gd name="connsiteY5" fmla="*/ 106887 h 591308"/>
              <a:gd name="connsiteX6" fmla="*/ 591731 w 592953"/>
              <a:gd name="connsiteY6" fmla="*/ 295556 h 591308"/>
              <a:gd name="connsiteX7" fmla="*/ 476143 w 592953"/>
              <a:gd name="connsiteY7" fmla="*/ 519841 h 591308"/>
              <a:gd name="connsiteX8" fmla="*/ 193953 w 592953"/>
              <a:gd name="connsiteY8" fmla="*/ 582721 h 591308"/>
              <a:gd name="connsiteX0" fmla="*/ 216578 w 615578"/>
              <a:gd name="connsiteY0" fmla="*/ 582721 h 591308"/>
              <a:gd name="connsiteX1" fmla="*/ 28427 w 615578"/>
              <a:gd name="connsiteY1" fmla="*/ 366774 h 591308"/>
              <a:gd name="connsiteX2" fmla="*/ 6305 w 615578"/>
              <a:gd name="connsiteY2" fmla="*/ 211916 h 591308"/>
              <a:gd name="connsiteX3" fmla="*/ 100561 w 615578"/>
              <a:gd name="connsiteY3" fmla="*/ 62642 h 591308"/>
              <a:gd name="connsiteX4" fmla="*/ 290320 w 615578"/>
              <a:gd name="connsiteY4" fmla="*/ 1017 h 591308"/>
              <a:gd name="connsiteX5" fmla="*/ 484019 w 615578"/>
              <a:gd name="connsiteY5" fmla="*/ 33144 h 591308"/>
              <a:gd name="connsiteX6" fmla="*/ 572509 w 615578"/>
              <a:gd name="connsiteY6" fmla="*/ 106887 h 591308"/>
              <a:gd name="connsiteX7" fmla="*/ 614356 w 615578"/>
              <a:gd name="connsiteY7" fmla="*/ 295556 h 591308"/>
              <a:gd name="connsiteX8" fmla="*/ 498768 w 615578"/>
              <a:gd name="connsiteY8" fmla="*/ 519841 h 591308"/>
              <a:gd name="connsiteX9" fmla="*/ 216578 w 615578"/>
              <a:gd name="connsiteY9" fmla="*/ 582721 h 591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15578" h="591308">
                <a:moveTo>
                  <a:pt x="216578" y="582721"/>
                </a:moveTo>
                <a:cubicBezTo>
                  <a:pt x="138188" y="557210"/>
                  <a:pt x="56366" y="462057"/>
                  <a:pt x="28427" y="366774"/>
                </a:cubicBezTo>
                <a:cubicBezTo>
                  <a:pt x="-1703" y="304973"/>
                  <a:pt x="-5717" y="262605"/>
                  <a:pt x="6305" y="211916"/>
                </a:cubicBezTo>
                <a:cubicBezTo>
                  <a:pt x="18327" y="161227"/>
                  <a:pt x="58141" y="97792"/>
                  <a:pt x="100561" y="62642"/>
                </a:cubicBezTo>
                <a:cubicBezTo>
                  <a:pt x="142981" y="27492"/>
                  <a:pt x="226410" y="5933"/>
                  <a:pt x="290320" y="1017"/>
                </a:cubicBezTo>
                <a:cubicBezTo>
                  <a:pt x="354230" y="-3899"/>
                  <a:pt x="440674" y="9354"/>
                  <a:pt x="484019" y="33144"/>
                </a:cubicBezTo>
                <a:cubicBezTo>
                  <a:pt x="527364" y="56934"/>
                  <a:pt x="550786" y="63152"/>
                  <a:pt x="572509" y="106887"/>
                </a:cubicBezTo>
                <a:cubicBezTo>
                  <a:pt x="594232" y="150622"/>
                  <a:pt x="621730" y="219356"/>
                  <a:pt x="614356" y="295556"/>
                </a:cubicBezTo>
                <a:cubicBezTo>
                  <a:pt x="606982" y="371756"/>
                  <a:pt x="552774" y="465835"/>
                  <a:pt x="498768" y="519841"/>
                </a:cubicBezTo>
                <a:cubicBezTo>
                  <a:pt x="444762" y="573847"/>
                  <a:pt x="294968" y="608232"/>
                  <a:pt x="216578" y="582721"/>
                </a:cubicBezTo>
                <a:close/>
              </a:path>
            </a:pathLst>
          </a:cu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0079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4C36D2-CED5-8F7C-F334-8065F5961E7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25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28A3E6-5B2D-363F-3109-95C17E6CC6FE}"/>
              </a:ext>
            </a:extLst>
          </p:cNvPr>
          <p:cNvSpPr/>
          <p:nvPr/>
        </p:nvSpPr>
        <p:spPr bwMode="white">
          <a:xfrm>
            <a:off x="2710476" y="3794349"/>
            <a:ext cx="371428" cy="228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9FAD7E-3F23-71D8-7998-EABC0818B3D9}"/>
              </a:ext>
            </a:extLst>
          </p:cNvPr>
          <p:cNvSpPr/>
          <p:nvPr/>
        </p:nvSpPr>
        <p:spPr bwMode="white">
          <a:xfrm>
            <a:off x="4605714" y="3794349"/>
            <a:ext cx="371428" cy="228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817A6D8-D9E3-D783-C1F5-F5378EDC11B8}"/>
              </a:ext>
            </a:extLst>
          </p:cNvPr>
          <p:cNvSpPr/>
          <p:nvPr/>
        </p:nvSpPr>
        <p:spPr bwMode="white">
          <a:xfrm>
            <a:off x="7110476" y="3794349"/>
            <a:ext cx="209523" cy="228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F3685A8-3D92-A51A-C2BA-262724BF3E33}"/>
              </a:ext>
            </a:extLst>
          </p:cNvPr>
          <p:cNvSpPr/>
          <p:nvPr/>
        </p:nvSpPr>
        <p:spPr bwMode="white">
          <a:xfrm>
            <a:off x="7920000" y="3794349"/>
            <a:ext cx="371428" cy="238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2CFA217-7E43-47BF-7DFF-A7EB2B2E5495}"/>
              </a:ext>
            </a:extLst>
          </p:cNvPr>
          <p:cNvSpPr/>
          <p:nvPr/>
        </p:nvSpPr>
        <p:spPr bwMode="white">
          <a:xfrm>
            <a:off x="8872380" y="3794349"/>
            <a:ext cx="219047" cy="228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82E89AF-1B38-8267-9CF5-61A641B31264}"/>
              </a:ext>
            </a:extLst>
          </p:cNvPr>
          <p:cNvSpPr/>
          <p:nvPr/>
        </p:nvSpPr>
        <p:spPr bwMode="white">
          <a:xfrm>
            <a:off x="9758095" y="3794349"/>
            <a:ext cx="219047" cy="238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10928BC-FF57-354E-33F4-A8E1417C4EFC}"/>
              </a:ext>
            </a:extLst>
          </p:cNvPr>
          <p:cNvSpPr/>
          <p:nvPr/>
        </p:nvSpPr>
        <p:spPr bwMode="white">
          <a:xfrm>
            <a:off x="10567619" y="3794349"/>
            <a:ext cx="380952" cy="238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3A24FE6-BB12-BC6D-8580-748436A22AA5}"/>
              </a:ext>
            </a:extLst>
          </p:cNvPr>
          <p:cNvSpPr/>
          <p:nvPr/>
        </p:nvSpPr>
        <p:spPr bwMode="white">
          <a:xfrm>
            <a:off x="2777142" y="4700469"/>
            <a:ext cx="219047" cy="238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16F8A2F-BCF8-ABDC-9C76-262E807BE306}"/>
              </a:ext>
            </a:extLst>
          </p:cNvPr>
          <p:cNvSpPr/>
          <p:nvPr/>
        </p:nvSpPr>
        <p:spPr bwMode="white">
          <a:xfrm>
            <a:off x="3662857" y="4710007"/>
            <a:ext cx="209523" cy="228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8E4967F-E716-1A36-C50E-EB2C88D0315E}"/>
              </a:ext>
            </a:extLst>
          </p:cNvPr>
          <p:cNvSpPr/>
          <p:nvPr/>
        </p:nvSpPr>
        <p:spPr bwMode="white">
          <a:xfrm>
            <a:off x="7100952" y="4700469"/>
            <a:ext cx="219047" cy="238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B355B60-26BB-11E8-33FF-100891B1F004}"/>
              </a:ext>
            </a:extLst>
          </p:cNvPr>
          <p:cNvSpPr/>
          <p:nvPr/>
        </p:nvSpPr>
        <p:spPr bwMode="white">
          <a:xfrm>
            <a:off x="7986666" y="4700469"/>
            <a:ext cx="219047" cy="238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861CDFD-62AC-912F-7B70-DE5C8A67E5EE}"/>
              </a:ext>
            </a:extLst>
          </p:cNvPr>
          <p:cNvSpPr/>
          <p:nvPr/>
        </p:nvSpPr>
        <p:spPr bwMode="white">
          <a:xfrm>
            <a:off x="8872380" y="4700469"/>
            <a:ext cx="219047" cy="238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1847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5DFB21-510F-FA47-52DC-AABF9AB8AB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10800000" cy="3845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33B39A-03AA-0F52-547F-7C69275E3CA5}"/>
              </a:ext>
            </a:extLst>
          </p:cNvPr>
          <p:cNvSpPr/>
          <p:nvPr/>
        </p:nvSpPr>
        <p:spPr bwMode="white">
          <a:xfrm>
            <a:off x="4024761" y="3889516"/>
            <a:ext cx="371428" cy="238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5861BA3-0F91-FA1D-61F5-DAF72934CA82}"/>
              </a:ext>
            </a:extLst>
          </p:cNvPr>
          <p:cNvSpPr/>
          <p:nvPr/>
        </p:nvSpPr>
        <p:spPr bwMode="white">
          <a:xfrm>
            <a:off x="9577142" y="3889516"/>
            <a:ext cx="219047" cy="238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22C9FA65-3A81-4E61-0F3C-1DA87FB6BE8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437112"/>
            <a:ext cx="10800000" cy="2358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B7A7794-1392-CD59-84A4-FEB8D1F5CC2A}"/>
              </a:ext>
            </a:extLst>
          </p:cNvPr>
          <p:cNvSpPr/>
          <p:nvPr/>
        </p:nvSpPr>
        <p:spPr bwMode="white">
          <a:xfrm>
            <a:off x="3973618" y="5411056"/>
            <a:ext cx="780228" cy="276905"/>
          </a:xfrm>
          <a:custGeom>
            <a:avLst/>
            <a:gdLst>
              <a:gd name="connsiteX0" fmla="*/ 0 w 841382"/>
              <a:gd name="connsiteY0" fmla="*/ 0 h 276905"/>
              <a:gd name="connsiteX1" fmla="*/ 841382 w 841382"/>
              <a:gd name="connsiteY1" fmla="*/ 0 h 276905"/>
              <a:gd name="connsiteX2" fmla="*/ 841382 w 841382"/>
              <a:gd name="connsiteY2" fmla="*/ 276905 h 276905"/>
              <a:gd name="connsiteX3" fmla="*/ 0 w 841382"/>
              <a:gd name="connsiteY3" fmla="*/ 276905 h 276905"/>
              <a:gd name="connsiteX4" fmla="*/ 0 w 841382"/>
              <a:gd name="connsiteY4" fmla="*/ 0 h 276905"/>
              <a:gd name="connsiteX0" fmla="*/ 29121 w 841382"/>
              <a:gd name="connsiteY0" fmla="*/ 0 h 276905"/>
              <a:gd name="connsiteX1" fmla="*/ 841382 w 841382"/>
              <a:gd name="connsiteY1" fmla="*/ 0 h 276905"/>
              <a:gd name="connsiteX2" fmla="*/ 841382 w 841382"/>
              <a:gd name="connsiteY2" fmla="*/ 276905 h 276905"/>
              <a:gd name="connsiteX3" fmla="*/ 0 w 841382"/>
              <a:gd name="connsiteY3" fmla="*/ 276905 h 276905"/>
              <a:gd name="connsiteX4" fmla="*/ 29121 w 841382"/>
              <a:gd name="connsiteY4" fmla="*/ 0 h 276905"/>
              <a:gd name="connsiteX0" fmla="*/ 0 w 812261"/>
              <a:gd name="connsiteY0" fmla="*/ 0 h 285641"/>
              <a:gd name="connsiteX1" fmla="*/ 812261 w 812261"/>
              <a:gd name="connsiteY1" fmla="*/ 0 h 285641"/>
              <a:gd name="connsiteX2" fmla="*/ 812261 w 812261"/>
              <a:gd name="connsiteY2" fmla="*/ 276905 h 285641"/>
              <a:gd name="connsiteX3" fmla="*/ 11648 w 812261"/>
              <a:gd name="connsiteY3" fmla="*/ 285641 h 285641"/>
              <a:gd name="connsiteX4" fmla="*/ 0 w 812261"/>
              <a:gd name="connsiteY4" fmla="*/ 0 h 285641"/>
              <a:gd name="connsiteX0" fmla="*/ 0 w 803525"/>
              <a:gd name="connsiteY0" fmla="*/ 0 h 285641"/>
              <a:gd name="connsiteX1" fmla="*/ 803525 w 803525"/>
              <a:gd name="connsiteY1" fmla="*/ 0 h 285641"/>
              <a:gd name="connsiteX2" fmla="*/ 803525 w 803525"/>
              <a:gd name="connsiteY2" fmla="*/ 276905 h 285641"/>
              <a:gd name="connsiteX3" fmla="*/ 2912 w 803525"/>
              <a:gd name="connsiteY3" fmla="*/ 285641 h 285641"/>
              <a:gd name="connsiteX4" fmla="*/ 0 w 803525"/>
              <a:gd name="connsiteY4" fmla="*/ 0 h 285641"/>
              <a:gd name="connsiteX0" fmla="*/ 0 w 803525"/>
              <a:gd name="connsiteY0" fmla="*/ 0 h 285641"/>
              <a:gd name="connsiteX1" fmla="*/ 786052 w 803525"/>
              <a:gd name="connsiteY1" fmla="*/ 0 h 285641"/>
              <a:gd name="connsiteX2" fmla="*/ 803525 w 803525"/>
              <a:gd name="connsiteY2" fmla="*/ 276905 h 285641"/>
              <a:gd name="connsiteX3" fmla="*/ 2912 w 803525"/>
              <a:gd name="connsiteY3" fmla="*/ 285641 h 285641"/>
              <a:gd name="connsiteX4" fmla="*/ 0 w 803525"/>
              <a:gd name="connsiteY4" fmla="*/ 0 h 285641"/>
              <a:gd name="connsiteX0" fmla="*/ 0 w 786052"/>
              <a:gd name="connsiteY0" fmla="*/ 0 h 285641"/>
              <a:gd name="connsiteX1" fmla="*/ 786052 w 786052"/>
              <a:gd name="connsiteY1" fmla="*/ 0 h 285641"/>
              <a:gd name="connsiteX2" fmla="*/ 780228 w 786052"/>
              <a:gd name="connsiteY2" fmla="*/ 271081 h 285641"/>
              <a:gd name="connsiteX3" fmla="*/ 2912 w 786052"/>
              <a:gd name="connsiteY3" fmla="*/ 285641 h 285641"/>
              <a:gd name="connsiteX4" fmla="*/ 0 w 786052"/>
              <a:gd name="connsiteY4" fmla="*/ 0 h 285641"/>
              <a:gd name="connsiteX0" fmla="*/ 0 w 780228"/>
              <a:gd name="connsiteY0" fmla="*/ 0 h 285641"/>
              <a:gd name="connsiteX1" fmla="*/ 780227 w 780228"/>
              <a:gd name="connsiteY1" fmla="*/ 0 h 285641"/>
              <a:gd name="connsiteX2" fmla="*/ 780228 w 780228"/>
              <a:gd name="connsiteY2" fmla="*/ 271081 h 285641"/>
              <a:gd name="connsiteX3" fmla="*/ 2912 w 780228"/>
              <a:gd name="connsiteY3" fmla="*/ 285641 h 285641"/>
              <a:gd name="connsiteX4" fmla="*/ 0 w 780228"/>
              <a:gd name="connsiteY4" fmla="*/ 0 h 285641"/>
              <a:gd name="connsiteX0" fmla="*/ 0 w 780228"/>
              <a:gd name="connsiteY0" fmla="*/ 0 h 276905"/>
              <a:gd name="connsiteX1" fmla="*/ 780227 w 780228"/>
              <a:gd name="connsiteY1" fmla="*/ 0 h 276905"/>
              <a:gd name="connsiteX2" fmla="*/ 780228 w 780228"/>
              <a:gd name="connsiteY2" fmla="*/ 271081 h 276905"/>
              <a:gd name="connsiteX3" fmla="*/ 2912 w 780228"/>
              <a:gd name="connsiteY3" fmla="*/ 276905 h 276905"/>
              <a:gd name="connsiteX4" fmla="*/ 0 w 780228"/>
              <a:gd name="connsiteY4" fmla="*/ 0 h 276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0228" h="276905">
                <a:moveTo>
                  <a:pt x="0" y="0"/>
                </a:moveTo>
                <a:lnTo>
                  <a:pt x="780227" y="0"/>
                </a:lnTo>
                <a:cubicBezTo>
                  <a:pt x="780227" y="90360"/>
                  <a:pt x="780228" y="180721"/>
                  <a:pt x="780228" y="271081"/>
                </a:cubicBezTo>
                <a:lnTo>
                  <a:pt x="2912" y="276905"/>
                </a:lnTo>
                <a:cubicBezTo>
                  <a:pt x="1941" y="181691"/>
                  <a:pt x="971" y="95214"/>
                  <a:pt x="0" y="0"/>
                </a:cubicBez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EE4B328-4849-29FF-0482-0FDFD43DBFB9}"/>
              </a:ext>
            </a:extLst>
          </p:cNvPr>
          <p:cNvSpPr/>
          <p:nvPr/>
        </p:nvSpPr>
        <p:spPr bwMode="white">
          <a:xfrm>
            <a:off x="4815238" y="6231412"/>
            <a:ext cx="1095238" cy="277718"/>
          </a:xfrm>
          <a:custGeom>
            <a:avLst/>
            <a:gdLst>
              <a:gd name="connsiteX0" fmla="*/ 0 w 1095238"/>
              <a:gd name="connsiteY0" fmla="*/ 0 h 286454"/>
              <a:gd name="connsiteX1" fmla="*/ 1095238 w 1095238"/>
              <a:gd name="connsiteY1" fmla="*/ 0 h 286454"/>
              <a:gd name="connsiteX2" fmla="*/ 1095238 w 1095238"/>
              <a:gd name="connsiteY2" fmla="*/ 286454 h 286454"/>
              <a:gd name="connsiteX3" fmla="*/ 0 w 1095238"/>
              <a:gd name="connsiteY3" fmla="*/ 286454 h 286454"/>
              <a:gd name="connsiteX4" fmla="*/ 0 w 1095238"/>
              <a:gd name="connsiteY4" fmla="*/ 0 h 286454"/>
              <a:gd name="connsiteX0" fmla="*/ 0 w 1095238"/>
              <a:gd name="connsiteY0" fmla="*/ 14560 h 286454"/>
              <a:gd name="connsiteX1" fmla="*/ 1095238 w 1095238"/>
              <a:gd name="connsiteY1" fmla="*/ 0 h 286454"/>
              <a:gd name="connsiteX2" fmla="*/ 1095238 w 1095238"/>
              <a:gd name="connsiteY2" fmla="*/ 286454 h 286454"/>
              <a:gd name="connsiteX3" fmla="*/ 0 w 1095238"/>
              <a:gd name="connsiteY3" fmla="*/ 286454 h 286454"/>
              <a:gd name="connsiteX4" fmla="*/ 0 w 1095238"/>
              <a:gd name="connsiteY4" fmla="*/ 14560 h 286454"/>
              <a:gd name="connsiteX0" fmla="*/ 0 w 1095238"/>
              <a:gd name="connsiteY0" fmla="*/ 5824 h 277718"/>
              <a:gd name="connsiteX1" fmla="*/ 1092326 w 1095238"/>
              <a:gd name="connsiteY1" fmla="*/ 0 h 277718"/>
              <a:gd name="connsiteX2" fmla="*/ 1095238 w 1095238"/>
              <a:gd name="connsiteY2" fmla="*/ 277718 h 277718"/>
              <a:gd name="connsiteX3" fmla="*/ 0 w 1095238"/>
              <a:gd name="connsiteY3" fmla="*/ 277718 h 277718"/>
              <a:gd name="connsiteX4" fmla="*/ 0 w 1095238"/>
              <a:gd name="connsiteY4" fmla="*/ 5824 h 277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95238" h="277718">
                <a:moveTo>
                  <a:pt x="0" y="5824"/>
                </a:moveTo>
                <a:lnTo>
                  <a:pt x="1092326" y="0"/>
                </a:lnTo>
                <a:cubicBezTo>
                  <a:pt x="1093297" y="92573"/>
                  <a:pt x="1094267" y="185145"/>
                  <a:pt x="1095238" y="277718"/>
                </a:cubicBezTo>
                <a:lnTo>
                  <a:pt x="0" y="277718"/>
                </a:lnTo>
                <a:lnTo>
                  <a:pt x="0" y="5824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5670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windows10</cp:lastModifiedBy>
  <cp:revision>63</cp:revision>
  <dcterms:created xsi:type="dcterms:W3CDTF">2015-09-16T06:44:00Z</dcterms:created>
  <dcterms:modified xsi:type="dcterms:W3CDTF">2024-08-19T14:48:18Z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