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0F8DF-DE4A-3581-071D-1F7DE0E2CA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0" b="23041"/>
          <a:stretch/>
        </p:blipFill>
        <p:spPr>
          <a:xfrm>
            <a:off x="4079776" y="3068960"/>
            <a:ext cx="4007848" cy="872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F7C39-7FE7-C0BB-A3A1-C42FDCE6C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50345"/>
            <a:ext cx="10800000" cy="458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C1F2EC-A751-0DCF-F682-540ECAC18443}"/>
              </a:ext>
            </a:extLst>
          </p:cNvPr>
          <p:cNvSpPr/>
          <p:nvPr/>
        </p:nvSpPr>
        <p:spPr bwMode="white">
          <a:xfrm>
            <a:off x="1520000" y="3398925"/>
            <a:ext cx="219047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E1FFD6-58A3-ED6B-0A99-FFDEB4D2A596}"/>
              </a:ext>
            </a:extLst>
          </p:cNvPr>
          <p:cNvSpPr/>
          <p:nvPr/>
        </p:nvSpPr>
        <p:spPr bwMode="white">
          <a:xfrm>
            <a:off x="2434285" y="3398925"/>
            <a:ext cx="190476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F80A7-EFDE-A10F-5CDD-ACFCB33A5903}"/>
              </a:ext>
            </a:extLst>
          </p:cNvPr>
          <p:cNvSpPr/>
          <p:nvPr/>
        </p:nvSpPr>
        <p:spPr bwMode="white">
          <a:xfrm>
            <a:off x="3320000" y="3398925"/>
            <a:ext cx="219047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F6CA21-5D5D-97C1-6A13-C4C3D190443B}"/>
              </a:ext>
            </a:extLst>
          </p:cNvPr>
          <p:cNvSpPr/>
          <p:nvPr/>
        </p:nvSpPr>
        <p:spPr bwMode="white">
          <a:xfrm>
            <a:off x="4215238" y="3398925"/>
            <a:ext cx="219047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4B8340-C7A5-326B-7272-0CD829E43E04}"/>
              </a:ext>
            </a:extLst>
          </p:cNvPr>
          <p:cNvSpPr/>
          <p:nvPr/>
        </p:nvSpPr>
        <p:spPr bwMode="white">
          <a:xfrm>
            <a:off x="5110476" y="3398925"/>
            <a:ext cx="228571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C9A236-2FE0-32A3-4F34-0108C1E6200D}"/>
              </a:ext>
            </a:extLst>
          </p:cNvPr>
          <p:cNvSpPr/>
          <p:nvPr/>
        </p:nvSpPr>
        <p:spPr bwMode="white">
          <a:xfrm>
            <a:off x="6015238" y="3398925"/>
            <a:ext cx="209523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588845-3F42-3AF7-3F2C-E146E0922855}"/>
              </a:ext>
            </a:extLst>
          </p:cNvPr>
          <p:cNvSpPr/>
          <p:nvPr/>
        </p:nvSpPr>
        <p:spPr bwMode="white">
          <a:xfrm>
            <a:off x="6910476" y="3398925"/>
            <a:ext cx="219047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B331CF-F514-45B3-38A9-DFC540C3C528}"/>
              </a:ext>
            </a:extLst>
          </p:cNvPr>
          <p:cNvSpPr/>
          <p:nvPr/>
        </p:nvSpPr>
        <p:spPr bwMode="white">
          <a:xfrm>
            <a:off x="7815238" y="3398925"/>
            <a:ext cx="209523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8E5414-4B86-F344-35E7-B92C7E50D891}"/>
              </a:ext>
            </a:extLst>
          </p:cNvPr>
          <p:cNvSpPr/>
          <p:nvPr/>
        </p:nvSpPr>
        <p:spPr bwMode="white">
          <a:xfrm>
            <a:off x="8710476" y="3398925"/>
            <a:ext cx="209523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2CA8A4-8498-966B-43F8-6B54EA01CEC0}"/>
              </a:ext>
            </a:extLst>
          </p:cNvPr>
          <p:cNvSpPr/>
          <p:nvPr/>
        </p:nvSpPr>
        <p:spPr bwMode="white">
          <a:xfrm>
            <a:off x="9605714" y="3398925"/>
            <a:ext cx="219047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2CECEC-EFFA-4D0E-A2FE-AF0A57ABC59D}"/>
              </a:ext>
            </a:extLst>
          </p:cNvPr>
          <p:cNvSpPr/>
          <p:nvPr/>
        </p:nvSpPr>
        <p:spPr bwMode="white">
          <a:xfrm>
            <a:off x="10434285" y="3398925"/>
            <a:ext cx="371428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1C9B43-071F-2C72-824B-98A01E621E2F}"/>
              </a:ext>
            </a:extLst>
          </p:cNvPr>
          <p:cNvSpPr/>
          <p:nvPr/>
        </p:nvSpPr>
        <p:spPr bwMode="white">
          <a:xfrm>
            <a:off x="8005714" y="4370769"/>
            <a:ext cx="704761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FD9B6E-D9FD-3304-1765-DAC39CD8290D}"/>
              </a:ext>
            </a:extLst>
          </p:cNvPr>
          <p:cNvSpPr/>
          <p:nvPr/>
        </p:nvSpPr>
        <p:spPr bwMode="white">
          <a:xfrm>
            <a:off x="1758095" y="5190167"/>
            <a:ext cx="200000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83E2BE-5FB8-75B5-7D12-6E4A430F0180}"/>
              </a:ext>
            </a:extLst>
          </p:cNvPr>
          <p:cNvSpPr/>
          <p:nvPr/>
        </p:nvSpPr>
        <p:spPr bwMode="white">
          <a:xfrm>
            <a:off x="4291428" y="5180639"/>
            <a:ext cx="380952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7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23DFE-7805-95BE-9B5E-051E15E011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8561"/>
            <a:ext cx="10800000" cy="3608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544FFC-933A-1DB1-2348-6C5EC38A7818}"/>
              </a:ext>
            </a:extLst>
          </p:cNvPr>
          <p:cNvSpPr/>
          <p:nvPr/>
        </p:nvSpPr>
        <p:spPr bwMode="white">
          <a:xfrm>
            <a:off x="2424761" y="4300732"/>
            <a:ext cx="219047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580D18-9437-A03E-5F9F-BF824A8875BA}"/>
              </a:ext>
            </a:extLst>
          </p:cNvPr>
          <p:cNvSpPr/>
          <p:nvPr/>
        </p:nvSpPr>
        <p:spPr bwMode="white">
          <a:xfrm>
            <a:off x="6139047" y="4300732"/>
            <a:ext cx="219047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8E8EDA-8C78-B84F-9A34-7BED310929E8}"/>
              </a:ext>
            </a:extLst>
          </p:cNvPr>
          <p:cNvSpPr/>
          <p:nvPr/>
        </p:nvSpPr>
        <p:spPr bwMode="white">
          <a:xfrm>
            <a:off x="9862857" y="4300732"/>
            <a:ext cx="380952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6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ECA31-982B-ECFB-9EB8-E3590BC39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9894"/>
            <a:ext cx="10800000" cy="316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33775-BF54-B394-DA25-8A3263932CF5}"/>
              </a:ext>
            </a:extLst>
          </p:cNvPr>
          <p:cNvSpPr/>
          <p:nvPr/>
        </p:nvSpPr>
        <p:spPr bwMode="white">
          <a:xfrm>
            <a:off x="3939047" y="1855444"/>
            <a:ext cx="323809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EE3039-6B96-B77F-29A4-90666239ADC6}"/>
              </a:ext>
            </a:extLst>
          </p:cNvPr>
          <p:cNvSpPr/>
          <p:nvPr/>
        </p:nvSpPr>
        <p:spPr bwMode="white">
          <a:xfrm>
            <a:off x="6862857" y="1817308"/>
            <a:ext cx="371428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17CBF-0FF3-25E9-24D6-026A837578D4}"/>
              </a:ext>
            </a:extLst>
          </p:cNvPr>
          <p:cNvSpPr/>
          <p:nvPr/>
        </p:nvSpPr>
        <p:spPr bwMode="white">
          <a:xfrm>
            <a:off x="2405714" y="2637223"/>
            <a:ext cx="219047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F6C8C0-A07D-7C83-9C27-6A8337F7C88D}"/>
              </a:ext>
            </a:extLst>
          </p:cNvPr>
          <p:cNvSpPr/>
          <p:nvPr/>
        </p:nvSpPr>
        <p:spPr bwMode="white">
          <a:xfrm>
            <a:off x="6320000" y="2637223"/>
            <a:ext cx="219047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AFC283-1724-4605-8B99-969F0106A010}"/>
              </a:ext>
            </a:extLst>
          </p:cNvPr>
          <p:cNvSpPr/>
          <p:nvPr/>
        </p:nvSpPr>
        <p:spPr bwMode="white">
          <a:xfrm>
            <a:off x="1558095" y="3428535"/>
            <a:ext cx="371428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A1868E-3D10-0A29-1DEF-0CF947481187}"/>
              </a:ext>
            </a:extLst>
          </p:cNvPr>
          <p:cNvSpPr/>
          <p:nvPr/>
        </p:nvSpPr>
        <p:spPr bwMode="white">
          <a:xfrm>
            <a:off x="4615238" y="4219848"/>
            <a:ext cx="323809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90AF93-23DC-7D0F-2130-978285656E1E}"/>
              </a:ext>
            </a:extLst>
          </p:cNvPr>
          <p:cNvSpPr/>
          <p:nvPr/>
        </p:nvSpPr>
        <p:spPr bwMode="white">
          <a:xfrm>
            <a:off x="7710476" y="4219848"/>
            <a:ext cx="380952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29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00AA1-DCD4-ED4C-3953-8EC7C6D12C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5810"/>
            <a:ext cx="10800000" cy="3317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DF5FB-509C-ED08-E281-8072991DD0A8}"/>
              </a:ext>
            </a:extLst>
          </p:cNvPr>
          <p:cNvSpPr/>
          <p:nvPr/>
        </p:nvSpPr>
        <p:spPr bwMode="white">
          <a:xfrm>
            <a:off x="5929523" y="2927745"/>
            <a:ext cx="209523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E9F191-A901-4062-D95C-C362AFC1631E}"/>
              </a:ext>
            </a:extLst>
          </p:cNvPr>
          <p:cNvSpPr/>
          <p:nvPr/>
        </p:nvSpPr>
        <p:spPr bwMode="white">
          <a:xfrm>
            <a:off x="7472380" y="2927745"/>
            <a:ext cx="209523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952ACE-373A-A75B-44E6-FB81F36E9345}"/>
              </a:ext>
            </a:extLst>
          </p:cNvPr>
          <p:cNvSpPr/>
          <p:nvPr/>
        </p:nvSpPr>
        <p:spPr bwMode="white">
          <a:xfrm>
            <a:off x="5767619" y="3366242"/>
            <a:ext cx="209523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2F866C-2E93-849B-0C6E-8ED43CC757A3}"/>
              </a:ext>
            </a:extLst>
          </p:cNvPr>
          <p:cNvSpPr/>
          <p:nvPr/>
        </p:nvSpPr>
        <p:spPr bwMode="white">
          <a:xfrm>
            <a:off x="7300952" y="3366242"/>
            <a:ext cx="200000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382020-2DD7-99E8-7E94-8C35FC06A821}"/>
              </a:ext>
            </a:extLst>
          </p:cNvPr>
          <p:cNvSpPr/>
          <p:nvPr/>
        </p:nvSpPr>
        <p:spPr bwMode="white">
          <a:xfrm>
            <a:off x="5405714" y="3795207"/>
            <a:ext cx="200000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98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62</cp:revision>
  <dcterms:created xsi:type="dcterms:W3CDTF">2015-09-16T06:44:00Z</dcterms:created>
  <dcterms:modified xsi:type="dcterms:W3CDTF">2024-08-19T08:03:06Z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