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56952-605A-50EC-A9EE-8A1A8AC29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3660"/>
            <a:ext cx="10800000" cy="119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730F5-6DD6-1C88-29E4-3D75DA5104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4990"/>
            <a:ext cx="10800000" cy="367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9051B-742B-2687-4806-EEFB7033A364}"/>
              </a:ext>
            </a:extLst>
          </p:cNvPr>
          <p:cNvSpPr/>
          <p:nvPr/>
        </p:nvSpPr>
        <p:spPr bwMode="white">
          <a:xfrm>
            <a:off x="3891428" y="3507597"/>
            <a:ext cx="1047619" cy="5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8F862-38B5-2DDD-0999-0A89710E8C0B}"/>
              </a:ext>
            </a:extLst>
          </p:cNvPr>
          <p:cNvSpPr/>
          <p:nvPr/>
        </p:nvSpPr>
        <p:spPr bwMode="white">
          <a:xfrm>
            <a:off x="5805714" y="3507597"/>
            <a:ext cx="1047619" cy="5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07558A-06FD-46D3-1AE3-FD86808BC461}"/>
              </a:ext>
            </a:extLst>
          </p:cNvPr>
          <p:cNvSpPr/>
          <p:nvPr/>
        </p:nvSpPr>
        <p:spPr bwMode="white">
          <a:xfrm>
            <a:off x="7358094" y="3507597"/>
            <a:ext cx="1834249" cy="5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7E961D-7451-0F67-D4E4-8631006C9DE9}"/>
              </a:ext>
            </a:extLst>
          </p:cNvPr>
          <p:cNvSpPr/>
          <p:nvPr/>
        </p:nvSpPr>
        <p:spPr bwMode="white">
          <a:xfrm>
            <a:off x="9624761" y="3660061"/>
            <a:ext cx="1047619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76410B-AA84-6BC6-B8FC-1C94F2B34AFA}"/>
              </a:ext>
            </a:extLst>
          </p:cNvPr>
          <p:cNvSpPr/>
          <p:nvPr/>
        </p:nvSpPr>
        <p:spPr bwMode="white">
          <a:xfrm>
            <a:off x="4320000" y="4393792"/>
            <a:ext cx="209523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61C613-F751-A0A1-5339-AFB91D17F598}"/>
              </a:ext>
            </a:extLst>
          </p:cNvPr>
          <p:cNvSpPr/>
          <p:nvPr/>
        </p:nvSpPr>
        <p:spPr bwMode="white">
          <a:xfrm>
            <a:off x="6234285" y="4403321"/>
            <a:ext cx="209523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EC4B4D-C6C6-3F72-CB8E-E18EE11D2001}"/>
              </a:ext>
            </a:extLst>
          </p:cNvPr>
          <p:cNvSpPr/>
          <p:nvPr/>
        </p:nvSpPr>
        <p:spPr bwMode="white">
          <a:xfrm>
            <a:off x="8139047" y="4393792"/>
            <a:ext cx="209522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6564B5-19C1-1E6A-26D6-7EB217C07E1F}"/>
              </a:ext>
            </a:extLst>
          </p:cNvPr>
          <p:cNvSpPr/>
          <p:nvPr/>
        </p:nvSpPr>
        <p:spPr bwMode="white">
          <a:xfrm>
            <a:off x="10053333" y="4393792"/>
            <a:ext cx="209523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A1B1F-2BE6-0077-8BF2-253BC001C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BE004-1DD9-BB19-C544-44BF813632B5}"/>
              </a:ext>
            </a:extLst>
          </p:cNvPr>
          <p:cNvSpPr/>
          <p:nvPr/>
        </p:nvSpPr>
        <p:spPr bwMode="white">
          <a:xfrm>
            <a:off x="2442024" y="2388015"/>
            <a:ext cx="314020" cy="265548"/>
          </a:xfrm>
          <a:custGeom>
            <a:avLst/>
            <a:gdLst>
              <a:gd name="connsiteX0" fmla="*/ 0 w 324905"/>
              <a:gd name="connsiteY0" fmla="*/ 0 h 262826"/>
              <a:gd name="connsiteX1" fmla="*/ 324905 w 324905"/>
              <a:gd name="connsiteY1" fmla="*/ 0 h 262826"/>
              <a:gd name="connsiteX2" fmla="*/ 324905 w 324905"/>
              <a:gd name="connsiteY2" fmla="*/ 262826 h 262826"/>
              <a:gd name="connsiteX3" fmla="*/ 0 w 324905"/>
              <a:gd name="connsiteY3" fmla="*/ 262826 h 262826"/>
              <a:gd name="connsiteX4" fmla="*/ 0 w 324905"/>
              <a:gd name="connsiteY4" fmla="*/ 0 h 262826"/>
              <a:gd name="connsiteX0" fmla="*/ 0 w 324905"/>
              <a:gd name="connsiteY0" fmla="*/ 2722 h 265548"/>
              <a:gd name="connsiteX1" fmla="*/ 292248 w 324905"/>
              <a:gd name="connsiteY1" fmla="*/ 0 h 265548"/>
              <a:gd name="connsiteX2" fmla="*/ 324905 w 324905"/>
              <a:gd name="connsiteY2" fmla="*/ 265548 h 265548"/>
              <a:gd name="connsiteX3" fmla="*/ 0 w 324905"/>
              <a:gd name="connsiteY3" fmla="*/ 265548 h 265548"/>
              <a:gd name="connsiteX4" fmla="*/ 0 w 324905"/>
              <a:gd name="connsiteY4" fmla="*/ 2722 h 265548"/>
              <a:gd name="connsiteX0" fmla="*/ 0 w 314020"/>
              <a:gd name="connsiteY0" fmla="*/ 2722 h 265548"/>
              <a:gd name="connsiteX1" fmla="*/ 292248 w 314020"/>
              <a:gd name="connsiteY1" fmla="*/ 0 h 265548"/>
              <a:gd name="connsiteX2" fmla="*/ 314020 w 314020"/>
              <a:gd name="connsiteY2" fmla="*/ 262827 h 265548"/>
              <a:gd name="connsiteX3" fmla="*/ 0 w 314020"/>
              <a:gd name="connsiteY3" fmla="*/ 265548 h 265548"/>
              <a:gd name="connsiteX4" fmla="*/ 0 w 314020"/>
              <a:gd name="connsiteY4" fmla="*/ 2722 h 265548"/>
              <a:gd name="connsiteX0" fmla="*/ 8164 w 314020"/>
              <a:gd name="connsiteY0" fmla="*/ 2722 h 265548"/>
              <a:gd name="connsiteX1" fmla="*/ 292248 w 314020"/>
              <a:gd name="connsiteY1" fmla="*/ 0 h 265548"/>
              <a:gd name="connsiteX2" fmla="*/ 314020 w 314020"/>
              <a:gd name="connsiteY2" fmla="*/ 262827 h 265548"/>
              <a:gd name="connsiteX3" fmla="*/ 0 w 314020"/>
              <a:gd name="connsiteY3" fmla="*/ 265548 h 265548"/>
              <a:gd name="connsiteX4" fmla="*/ 8164 w 314020"/>
              <a:gd name="connsiteY4" fmla="*/ 2722 h 265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020" h="265548">
                <a:moveTo>
                  <a:pt x="8164" y="2722"/>
                </a:moveTo>
                <a:lnTo>
                  <a:pt x="292248" y="0"/>
                </a:lnTo>
                <a:lnTo>
                  <a:pt x="314020" y="262827"/>
                </a:lnTo>
                <a:lnTo>
                  <a:pt x="0" y="265548"/>
                </a:lnTo>
                <a:lnTo>
                  <a:pt x="8164" y="2722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A84D2-0664-07A7-E0D9-A4F440B89C08}"/>
              </a:ext>
            </a:extLst>
          </p:cNvPr>
          <p:cNvSpPr/>
          <p:nvPr/>
        </p:nvSpPr>
        <p:spPr bwMode="white">
          <a:xfrm>
            <a:off x="5339047" y="2420888"/>
            <a:ext cx="324905" cy="2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72FBA-5876-67D8-63CE-65763ACDDCF6}"/>
              </a:ext>
            </a:extLst>
          </p:cNvPr>
          <p:cNvSpPr/>
          <p:nvPr/>
        </p:nvSpPr>
        <p:spPr bwMode="white">
          <a:xfrm>
            <a:off x="1910476" y="5525743"/>
            <a:ext cx="704761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C7E7B-4CB6-0D3D-DA4D-6B443BFE8ABA}"/>
              </a:ext>
            </a:extLst>
          </p:cNvPr>
          <p:cNvSpPr/>
          <p:nvPr/>
        </p:nvSpPr>
        <p:spPr bwMode="white">
          <a:xfrm>
            <a:off x="3558095" y="5554330"/>
            <a:ext cx="857142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07769C-9EF6-8790-A869-1D9BB220FE99}"/>
              </a:ext>
            </a:extLst>
          </p:cNvPr>
          <p:cNvSpPr/>
          <p:nvPr/>
        </p:nvSpPr>
        <p:spPr bwMode="white">
          <a:xfrm>
            <a:off x="5348571" y="5554330"/>
            <a:ext cx="704761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82C6D6-7E67-6E56-8B6B-DA33F61A50F6}"/>
              </a:ext>
            </a:extLst>
          </p:cNvPr>
          <p:cNvSpPr/>
          <p:nvPr/>
        </p:nvSpPr>
        <p:spPr bwMode="white">
          <a:xfrm>
            <a:off x="6986666" y="5525743"/>
            <a:ext cx="704761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F6D992-8CE5-F6C7-F565-0282932EB7FF}"/>
              </a:ext>
            </a:extLst>
          </p:cNvPr>
          <p:cNvSpPr/>
          <p:nvPr/>
        </p:nvSpPr>
        <p:spPr bwMode="white">
          <a:xfrm>
            <a:off x="8624761" y="5554330"/>
            <a:ext cx="704761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A1CD19-C5B7-71A4-41CA-5E4C5FB4E39C}"/>
              </a:ext>
            </a:extLst>
          </p:cNvPr>
          <p:cNvSpPr/>
          <p:nvPr/>
        </p:nvSpPr>
        <p:spPr bwMode="white">
          <a:xfrm>
            <a:off x="10262857" y="5554330"/>
            <a:ext cx="704761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BBE004-1DD9-BB19-C544-44BF813632B5}"/>
              </a:ext>
            </a:extLst>
          </p:cNvPr>
          <p:cNvSpPr/>
          <p:nvPr/>
        </p:nvSpPr>
        <p:spPr bwMode="white">
          <a:xfrm>
            <a:off x="8760296" y="2390737"/>
            <a:ext cx="28803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BBE004-1DD9-BB19-C544-44BF813632B5}"/>
              </a:ext>
            </a:extLst>
          </p:cNvPr>
          <p:cNvSpPr/>
          <p:nvPr/>
        </p:nvSpPr>
        <p:spPr bwMode="white">
          <a:xfrm>
            <a:off x="5339047" y="3132047"/>
            <a:ext cx="303133" cy="273517"/>
          </a:xfrm>
          <a:custGeom>
            <a:avLst/>
            <a:gdLst>
              <a:gd name="connsiteX0" fmla="*/ 0 w 324905"/>
              <a:gd name="connsiteY0" fmla="*/ 0 h 288032"/>
              <a:gd name="connsiteX1" fmla="*/ 324905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0 w 324905"/>
              <a:gd name="connsiteY4" fmla="*/ 0 h 288032"/>
              <a:gd name="connsiteX0" fmla="*/ 16933 w 324905"/>
              <a:gd name="connsiteY0" fmla="*/ 2419 h 288032"/>
              <a:gd name="connsiteX1" fmla="*/ 324905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16933 w 324905"/>
              <a:gd name="connsiteY4" fmla="*/ 2419 h 288032"/>
              <a:gd name="connsiteX0" fmla="*/ 7257 w 315229"/>
              <a:gd name="connsiteY0" fmla="*/ 2419 h 288032"/>
              <a:gd name="connsiteX1" fmla="*/ 315229 w 315229"/>
              <a:gd name="connsiteY1" fmla="*/ 0 h 288032"/>
              <a:gd name="connsiteX2" fmla="*/ 315229 w 315229"/>
              <a:gd name="connsiteY2" fmla="*/ 288032 h 288032"/>
              <a:gd name="connsiteX3" fmla="*/ 0 w 315229"/>
              <a:gd name="connsiteY3" fmla="*/ 285613 h 288032"/>
              <a:gd name="connsiteX4" fmla="*/ 7257 w 315229"/>
              <a:gd name="connsiteY4" fmla="*/ 2419 h 288032"/>
              <a:gd name="connsiteX0" fmla="*/ 7257 w 315229"/>
              <a:gd name="connsiteY0" fmla="*/ 2419 h 285613"/>
              <a:gd name="connsiteX1" fmla="*/ 315229 w 315229"/>
              <a:gd name="connsiteY1" fmla="*/ 0 h 285613"/>
              <a:gd name="connsiteX2" fmla="*/ 303133 w 315229"/>
              <a:gd name="connsiteY2" fmla="*/ 283194 h 285613"/>
              <a:gd name="connsiteX3" fmla="*/ 0 w 315229"/>
              <a:gd name="connsiteY3" fmla="*/ 285613 h 285613"/>
              <a:gd name="connsiteX4" fmla="*/ 7257 w 315229"/>
              <a:gd name="connsiteY4" fmla="*/ 2419 h 285613"/>
              <a:gd name="connsiteX0" fmla="*/ 7257 w 303133"/>
              <a:gd name="connsiteY0" fmla="*/ 0 h 283194"/>
              <a:gd name="connsiteX1" fmla="*/ 286201 w 303133"/>
              <a:gd name="connsiteY1" fmla="*/ 0 h 283194"/>
              <a:gd name="connsiteX2" fmla="*/ 303133 w 303133"/>
              <a:gd name="connsiteY2" fmla="*/ 280775 h 283194"/>
              <a:gd name="connsiteX3" fmla="*/ 0 w 303133"/>
              <a:gd name="connsiteY3" fmla="*/ 283194 h 283194"/>
              <a:gd name="connsiteX4" fmla="*/ 7257 w 303133"/>
              <a:gd name="connsiteY4" fmla="*/ 0 h 283194"/>
              <a:gd name="connsiteX0" fmla="*/ 7257 w 303133"/>
              <a:gd name="connsiteY0" fmla="*/ 0 h 283194"/>
              <a:gd name="connsiteX1" fmla="*/ 295877 w 303133"/>
              <a:gd name="connsiteY1" fmla="*/ 9677 h 283194"/>
              <a:gd name="connsiteX2" fmla="*/ 303133 w 303133"/>
              <a:gd name="connsiteY2" fmla="*/ 280775 h 283194"/>
              <a:gd name="connsiteX3" fmla="*/ 0 w 303133"/>
              <a:gd name="connsiteY3" fmla="*/ 283194 h 283194"/>
              <a:gd name="connsiteX4" fmla="*/ 7257 w 303133"/>
              <a:gd name="connsiteY4" fmla="*/ 0 h 283194"/>
              <a:gd name="connsiteX0" fmla="*/ 7257 w 303133"/>
              <a:gd name="connsiteY0" fmla="*/ 0 h 273517"/>
              <a:gd name="connsiteX1" fmla="*/ 295877 w 303133"/>
              <a:gd name="connsiteY1" fmla="*/ 0 h 273517"/>
              <a:gd name="connsiteX2" fmla="*/ 303133 w 303133"/>
              <a:gd name="connsiteY2" fmla="*/ 271098 h 273517"/>
              <a:gd name="connsiteX3" fmla="*/ 0 w 303133"/>
              <a:gd name="connsiteY3" fmla="*/ 273517 h 273517"/>
              <a:gd name="connsiteX4" fmla="*/ 7257 w 303133"/>
              <a:gd name="connsiteY4" fmla="*/ 0 h 27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133" h="273517">
                <a:moveTo>
                  <a:pt x="7257" y="0"/>
                </a:moveTo>
                <a:lnTo>
                  <a:pt x="295877" y="0"/>
                </a:lnTo>
                <a:lnTo>
                  <a:pt x="303133" y="271098"/>
                </a:lnTo>
                <a:lnTo>
                  <a:pt x="0" y="273517"/>
                </a:lnTo>
                <a:lnTo>
                  <a:pt x="725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0A84D2-0664-07A7-E0D9-A4F440B89C08}"/>
              </a:ext>
            </a:extLst>
          </p:cNvPr>
          <p:cNvSpPr/>
          <p:nvPr/>
        </p:nvSpPr>
        <p:spPr bwMode="white">
          <a:xfrm>
            <a:off x="8760296" y="3143785"/>
            <a:ext cx="306468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BBE004-1DD9-BB19-C544-44BF813632B5}"/>
              </a:ext>
            </a:extLst>
          </p:cNvPr>
          <p:cNvSpPr/>
          <p:nvPr/>
        </p:nvSpPr>
        <p:spPr bwMode="white">
          <a:xfrm>
            <a:off x="2443326" y="3117531"/>
            <a:ext cx="292345" cy="285319"/>
          </a:xfrm>
          <a:custGeom>
            <a:avLst/>
            <a:gdLst>
              <a:gd name="connsiteX0" fmla="*/ 0 w 324905"/>
              <a:gd name="connsiteY0" fmla="*/ 0 h 288032"/>
              <a:gd name="connsiteX1" fmla="*/ 324905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0 w 324905"/>
              <a:gd name="connsiteY4" fmla="*/ 0 h 288032"/>
              <a:gd name="connsiteX0" fmla="*/ 24420 w 324905"/>
              <a:gd name="connsiteY0" fmla="*/ 2713 h 288032"/>
              <a:gd name="connsiteX1" fmla="*/ 324905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24420 w 324905"/>
              <a:gd name="connsiteY4" fmla="*/ 2713 h 288032"/>
              <a:gd name="connsiteX0" fmla="*/ 24420 w 324905"/>
              <a:gd name="connsiteY0" fmla="*/ 2713 h 288032"/>
              <a:gd name="connsiteX1" fmla="*/ 297771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24420 w 324905"/>
              <a:gd name="connsiteY4" fmla="*/ 2713 h 288032"/>
              <a:gd name="connsiteX0" fmla="*/ 16280 w 324905"/>
              <a:gd name="connsiteY0" fmla="*/ 5426 h 288032"/>
              <a:gd name="connsiteX1" fmla="*/ 297771 w 324905"/>
              <a:gd name="connsiteY1" fmla="*/ 0 h 288032"/>
              <a:gd name="connsiteX2" fmla="*/ 324905 w 324905"/>
              <a:gd name="connsiteY2" fmla="*/ 288032 h 288032"/>
              <a:gd name="connsiteX3" fmla="*/ 0 w 324905"/>
              <a:gd name="connsiteY3" fmla="*/ 288032 h 288032"/>
              <a:gd name="connsiteX4" fmla="*/ 16280 w 324905"/>
              <a:gd name="connsiteY4" fmla="*/ 5426 h 288032"/>
              <a:gd name="connsiteX0" fmla="*/ 16280 w 314052"/>
              <a:gd name="connsiteY0" fmla="*/ 5426 h 288032"/>
              <a:gd name="connsiteX1" fmla="*/ 297771 w 314052"/>
              <a:gd name="connsiteY1" fmla="*/ 0 h 288032"/>
              <a:gd name="connsiteX2" fmla="*/ 314052 w 314052"/>
              <a:gd name="connsiteY2" fmla="*/ 288032 h 288032"/>
              <a:gd name="connsiteX3" fmla="*/ 0 w 314052"/>
              <a:gd name="connsiteY3" fmla="*/ 288032 h 288032"/>
              <a:gd name="connsiteX4" fmla="*/ 16280 w 314052"/>
              <a:gd name="connsiteY4" fmla="*/ 5426 h 288032"/>
              <a:gd name="connsiteX0" fmla="*/ 16280 w 314052"/>
              <a:gd name="connsiteY0" fmla="*/ 5426 h 288032"/>
              <a:gd name="connsiteX1" fmla="*/ 297771 w 314052"/>
              <a:gd name="connsiteY1" fmla="*/ 0 h 288032"/>
              <a:gd name="connsiteX2" fmla="*/ 314052 w 314052"/>
              <a:gd name="connsiteY2" fmla="*/ 288032 h 288032"/>
              <a:gd name="connsiteX3" fmla="*/ 0 w 314052"/>
              <a:gd name="connsiteY3" fmla="*/ 288032 h 288032"/>
              <a:gd name="connsiteX4" fmla="*/ 16280 w 314052"/>
              <a:gd name="connsiteY4" fmla="*/ 5426 h 288032"/>
              <a:gd name="connsiteX0" fmla="*/ 5426 w 303198"/>
              <a:gd name="connsiteY0" fmla="*/ 5426 h 288032"/>
              <a:gd name="connsiteX1" fmla="*/ 286917 w 303198"/>
              <a:gd name="connsiteY1" fmla="*/ 0 h 288032"/>
              <a:gd name="connsiteX2" fmla="*/ 303198 w 303198"/>
              <a:gd name="connsiteY2" fmla="*/ 288032 h 288032"/>
              <a:gd name="connsiteX3" fmla="*/ 0 w 303198"/>
              <a:gd name="connsiteY3" fmla="*/ 285319 h 288032"/>
              <a:gd name="connsiteX4" fmla="*/ 5426 w 303198"/>
              <a:gd name="connsiteY4" fmla="*/ 5426 h 288032"/>
              <a:gd name="connsiteX0" fmla="*/ 5426 w 292345"/>
              <a:gd name="connsiteY0" fmla="*/ 5426 h 285319"/>
              <a:gd name="connsiteX1" fmla="*/ 286917 w 292345"/>
              <a:gd name="connsiteY1" fmla="*/ 0 h 285319"/>
              <a:gd name="connsiteX2" fmla="*/ 292345 w 292345"/>
              <a:gd name="connsiteY2" fmla="*/ 285319 h 285319"/>
              <a:gd name="connsiteX3" fmla="*/ 0 w 292345"/>
              <a:gd name="connsiteY3" fmla="*/ 285319 h 285319"/>
              <a:gd name="connsiteX4" fmla="*/ 5426 w 292345"/>
              <a:gd name="connsiteY4" fmla="*/ 5426 h 285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345" h="285319">
                <a:moveTo>
                  <a:pt x="5426" y="5426"/>
                </a:moveTo>
                <a:lnTo>
                  <a:pt x="286917" y="0"/>
                </a:lnTo>
                <a:lnTo>
                  <a:pt x="292345" y="285319"/>
                </a:lnTo>
                <a:lnTo>
                  <a:pt x="0" y="285319"/>
                </a:lnTo>
                <a:lnTo>
                  <a:pt x="5426" y="542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4F74D-E577-31BE-975C-1ADF82F5C1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06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51803-4A18-A319-961F-51A537510443}"/>
              </a:ext>
            </a:extLst>
          </p:cNvPr>
          <p:cNvSpPr/>
          <p:nvPr/>
        </p:nvSpPr>
        <p:spPr bwMode="white">
          <a:xfrm>
            <a:off x="8662857" y="1613211"/>
            <a:ext cx="209523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911A6-5591-A4BE-4914-561609E54E8E}"/>
              </a:ext>
            </a:extLst>
          </p:cNvPr>
          <p:cNvSpPr/>
          <p:nvPr/>
        </p:nvSpPr>
        <p:spPr bwMode="white">
          <a:xfrm>
            <a:off x="10520000" y="2223374"/>
            <a:ext cx="219047" cy="2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CD76E-0E0C-CD61-7DF6-35E7570F40D3}"/>
              </a:ext>
            </a:extLst>
          </p:cNvPr>
          <p:cNvSpPr/>
          <p:nvPr/>
        </p:nvSpPr>
        <p:spPr bwMode="white">
          <a:xfrm>
            <a:off x="8996190" y="2824002"/>
            <a:ext cx="219047" cy="2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F864D1-1820-1CCA-C6D4-E953F5C5DD7D}"/>
              </a:ext>
            </a:extLst>
          </p:cNvPr>
          <p:cNvSpPr/>
          <p:nvPr/>
        </p:nvSpPr>
        <p:spPr bwMode="white">
          <a:xfrm>
            <a:off x="10510476" y="3424631"/>
            <a:ext cx="219047" cy="2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8A673D3-A1BB-436C-D010-112A82F186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/>
        </p:blipFill>
        <p:spPr>
          <a:xfrm>
            <a:off x="1271464" y="3797753"/>
            <a:ext cx="10297144" cy="2840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8A4B6-EA3A-2A27-07B8-93C3EF1076E6}"/>
              </a:ext>
            </a:extLst>
          </p:cNvPr>
          <p:cNvSpPr/>
          <p:nvPr/>
        </p:nvSpPr>
        <p:spPr bwMode="white">
          <a:xfrm>
            <a:off x="3614321" y="5084546"/>
            <a:ext cx="209523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A73782-500E-8CD6-0063-CBB65649FA61}"/>
              </a:ext>
            </a:extLst>
          </p:cNvPr>
          <p:cNvSpPr/>
          <p:nvPr/>
        </p:nvSpPr>
        <p:spPr bwMode="white">
          <a:xfrm>
            <a:off x="6623844" y="5694581"/>
            <a:ext cx="239644" cy="34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0585D3-92BF-2CD6-F19C-AD8F5C04AE32}"/>
              </a:ext>
            </a:extLst>
          </p:cNvPr>
          <p:cNvSpPr/>
          <p:nvPr/>
        </p:nvSpPr>
        <p:spPr bwMode="white">
          <a:xfrm>
            <a:off x="2595273" y="6304617"/>
            <a:ext cx="219047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9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FD364-8C0B-40C3-B5E6-2EA725313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7219"/>
            <a:ext cx="10800000" cy="222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60EF3-EB24-B1CE-3DFF-E3344A639F0D}"/>
              </a:ext>
            </a:extLst>
          </p:cNvPr>
          <p:cNvSpPr/>
          <p:nvPr/>
        </p:nvSpPr>
        <p:spPr bwMode="white">
          <a:xfrm>
            <a:off x="7862857" y="2899879"/>
            <a:ext cx="219047" cy="2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03A1F0-66B0-9164-791F-7A23CF305D8C}"/>
              </a:ext>
            </a:extLst>
          </p:cNvPr>
          <p:cNvSpPr/>
          <p:nvPr/>
        </p:nvSpPr>
        <p:spPr bwMode="white">
          <a:xfrm>
            <a:off x="10091428" y="2899879"/>
            <a:ext cx="219047" cy="2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FFF22F-AA36-31A3-C419-928064FCAA73}"/>
              </a:ext>
            </a:extLst>
          </p:cNvPr>
          <p:cNvSpPr/>
          <p:nvPr/>
        </p:nvSpPr>
        <p:spPr bwMode="white">
          <a:xfrm>
            <a:off x="7891428" y="3567391"/>
            <a:ext cx="219047" cy="2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7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BB6C2-09AB-D67B-CA00-0002B0389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48914"/>
            <a:ext cx="10800000" cy="408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2EF3F-9D70-6154-E65E-77B047C74728}"/>
              </a:ext>
            </a:extLst>
          </p:cNvPr>
          <p:cNvSpPr/>
          <p:nvPr/>
        </p:nvSpPr>
        <p:spPr bwMode="white">
          <a:xfrm>
            <a:off x="2443809" y="2159452"/>
            <a:ext cx="209523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B1EAE-DABA-498D-F9F2-E01410FA6520}"/>
              </a:ext>
            </a:extLst>
          </p:cNvPr>
          <p:cNvSpPr/>
          <p:nvPr/>
        </p:nvSpPr>
        <p:spPr bwMode="white">
          <a:xfrm>
            <a:off x="5186666" y="2168985"/>
            <a:ext cx="209523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C1E59-A469-BFF9-22CB-628BE2635D3D}"/>
              </a:ext>
            </a:extLst>
          </p:cNvPr>
          <p:cNvSpPr/>
          <p:nvPr/>
        </p:nvSpPr>
        <p:spPr bwMode="white">
          <a:xfrm>
            <a:off x="7758095" y="2168985"/>
            <a:ext cx="219047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FD852-E3BA-68E4-3F87-28BE0E5BE4A7}"/>
              </a:ext>
            </a:extLst>
          </p:cNvPr>
          <p:cNvSpPr/>
          <p:nvPr/>
        </p:nvSpPr>
        <p:spPr bwMode="white">
          <a:xfrm>
            <a:off x="10329523" y="2159452"/>
            <a:ext cx="209523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5DCCD-5A03-C141-5AD5-23703C1611B3}"/>
              </a:ext>
            </a:extLst>
          </p:cNvPr>
          <p:cNvSpPr/>
          <p:nvPr/>
        </p:nvSpPr>
        <p:spPr bwMode="white">
          <a:xfrm>
            <a:off x="2443809" y="3007922"/>
            <a:ext cx="219047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281598-5E24-4216-3DD3-BDAC723489E2}"/>
              </a:ext>
            </a:extLst>
          </p:cNvPr>
          <p:cNvSpPr/>
          <p:nvPr/>
        </p:nvSpPr>
        <p:spPr bwMode="white">
          <a:xfrm>
            <a:off x="5015238" y="3007922"/>
            <a:ext cx="219047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1DB0D0-D8EC-AF49-DBE4-D1636344C582}"/>
              </a:ext>
            </a:extLst>
          </p:cNvPr>
          <p:cNvSpPr/>
          <p:nvPr/>
        </p:nvSpPr>
        <p:spPr bwMode="white">
          <a:xfrm>
            <a:off x="7767619" y="3017456"/>
            <a:ext cx="190476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3309BA-2B4D-8D7E-3BDF-6EB7D4A15D2C}"/>
              </a:ext>
            </a:extLst>
          </p:cNvPr>
          <p:cNvSpPr/>
          <p:nvPr/>
        </p:nvSpPr>
        <p:spPr bwMode="white">
          <a:xfrm>
            <a:off x="10510476" y="3007922"/>
            <a:ext cx="190476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BCA1BB-376E-98F9-55D0-5DFAAEC49DE8}"/>
              </a:ext>
            </a:extLst>
          </p:cNvPr>
          <p:cNvSpPr/>
          <p:nvPr/>
        </p:nvSpPr>
        <p:spPr bwMode="white">
          <a:xfrm>
            <a:off x="2377142" y="3856393"/>
            <a:ext cx="371428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C90B45-C558-4C29-2393-4BC042AA20BA}"/>
              </a:ext>
            </a:extLst>
          </p:cNvPr>
          <p:cNvSpPr/>
          <p:nvPr/>
        </p:nvSpPr>
        <p:spPr bwMode="white">
          <a:xfrm>
            <a:off x="5015238" y="3856393"/>
            <a:ext cx="219047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77F926-C574-A138-9D70-B4167D9FBB6E}"/>
              </a:ext>
            </a:extLst>
          </p:cNvPr>
          <p:cNvSpPr/>
          <p:nvPr/>
        </p:nvSpPr>
        <p:spPr bwMode="white">
          <a:xfrm>
            <a:off x="7758095" y="3865927"/>
            <a:ext cx="219047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59D73B-76DB-83EB-BCA4-2C8E634D506F}"/>
              </a:ext>
            </a:extLst>
          </p:cNvPr>
          <p:cNvSpPr/>
          <p:nvPr/>
        </p:nvSpPr>
        <p:spPr bwMode="white">
          <a:xfrm>
            <a:off x="10329523" y="3856393"/>
            <a:ext cx="209523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38EE8B-144F-BAE4-21FA-B2CF209E9CAA}"/>
              </a:ext>
            </a:extLst>
          </p:cNvPr>
          <p:cNvSpPr/>
          <p:nvPr/>
        </p:nvSpPr>
        <p:spPr bwMode="white">
          <a:xfrm>
            <a:off x="1424761" y="4714397"/>
            <a:ext cx="219047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002553-372E-D399-3BA5-301C8167F895}"/>
              </a:ext>
            </a:extLst>
          </p:cNvPr>
          <p:cNvSpPr/>
          <p:nvPr/>
        </p:nvSpPr>
        <p:spPr bwMode="white">
          <a:xfrm>
            <a:off x="4510476" y="4714397"/>
            <a:ext cx="219047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39815C-DFD7-75F2-3979-1B3AD7C209CA}"/>
              </a:ext>
            </a:extLst>
          </p:cNvPr>
          <p:cNvSpPr/>
          <p:nvPr/>
        </p:nvSpPr>
        <p:spPr bwMode="white">
          <a:xfrm>
            <a:off x="7253333" y="4714397"/>
            <a:ext cx="209523" cy="2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7E3E1A5-F1AE-68EE-8FBC-22B1C4F96142}"/>
              </a:ext>
            </a:extLst>
          </p:cNvPr>
          <p:cNvSpPr/>
          <p:nvPr/>
        </p:nvSpPr>
        <p:spPr bwMode="white">
          <a:xfrm>
            <a:off x="9986666" y="4704864"/>
            <a:ext cx="219047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79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419D0-5B8F-8A0D-99F0-7FAF590DE6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9420"/>
            <a:ext cx="10800000" cy="324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C88E4-607C-4A5E-0F76-7BF6648C2F4B}"/>
              </a:ext>
            </a:extLst>
          </p:cNvPr>
          <p:cNvSpPr/>
          <p:nvPr/>
        </p:nvSpPr>
        <p:spPr bwMode="white">
          <a:xfrm>
            <a:off x="2100952" y="4254276"/>
            <a:ext cx="219047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26694-AE2D-3A0E-3BEA-737AFD183320}"/>
              </a:ext>
            </a:extLst>
          </p:cNvPr>
          <p:cNvSpPr/>
          <p:nvPr/>
        </p:nvSpPr>
        <p:spPr bwMode="white">
          <a:xfrm>
            <a:off x="3120000" y="4254276"/>
            <a:ext cx="190476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922593-96C1-EF3A-FF7F-A5FBAD2FB5CA}"/>
              </a:ext>
            </a:extLst>
          </p:cNvPr>
          <p:cNvSpPr/>
          <p:nvPr/>
        </p:nvSpPr>
        <p:spPr bwMode="white">
          <a:xfrm>
            <a:off x="3996190" y="4244752"/>
            <a:ext cx="209523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919C3C-B3EE-7EE3-11DF-736BB566D135}"/>
              </a:ext>
            </a:extLst>
          </p:cNvPr>
          <p:cNvSpPr/>
          <p:nvPr/>
        </p:nvSpPr>
        <p:spPr bwMode="white">
          <a:xfrm>
            <a:off x="6777142" y="4254276"/>
            <a:ext cx="219047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A325E5-4B58-DE06-5EE0-C6D84B816F25}"/>
              </a:ext>
            </a:extLst>
          </p:cNvPr>
          <p:cNvSpPr/>
          <p:nvPr/>
        </p:nvSpPr>
        <p:spPr bwMode="white">
          <a:xfrm>
            <a:off x="7777142" y="4254276"/>
            <a:ext cx="219047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7E4428-E2AC-D9F8-76CF-768500B13104}"/>
              </a:ext>
            </a:extLst>
          </p:cNvPr>
          <p:cNvSpPr/>
          <p:nvPr/>
        </p:nvSpPr>
        <p:spPr bwMode="white">
          <a:xfrm>
            <a:off x="8596190" y="4254276"/>
            <a:ext cx="371428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DC88E4-607C-4A5E-0F76-7BF6648C2F4B}"/>
              </a:ext>
            </a:extLst>
          </p:cNvPr>
          <p:cNvSpPr/>
          <p:nvPr/>
        </p:nvSpPr>
        <p:spPr bwMode="white">
          <a:xfrm>
            <a:off x="2588685" y="4279864"/>
            <a:ext cx="266955" cy="20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DC88E4-607C-4A5E-0F76-7BF6648C2F4B}"/>
              </a:ext>
            </a:extLst>
          </p:cNvPr>
          <p:cNvSpPr/>
          <p:nvPr/>
        </p:nvSpPr>
        <p:spPr bwMode="white">
          <a:xfrm>
            <a:off x="7253188" y="4218949"/>
            <a:ext cx="275664" cy="289708"/>
          </a:xfrm>
          <a:custGeom>
            <a:avLst/>
            <a:gdLst>
              <a:gd name="connsiteX0" fmla="*/ 0 w 266955"/>
              <a:gd name="connsiteY0" fmla="*/ 0 h 341959"/>
              <a:gd name="connsiteX1" fmla="*/ 266955 w 266955"/>
              <a:gd name="connsiteY1" fmla="*/ 0 h 341959"/>
              <a:gd name="connsiteX2" fmla="*/ 266955 w 266955"/>
              <a:gd name="connsiteY2" fmla="*/ 341959 h 341959"/>
              <a:gd name="connsiteX3" fmla="*/ 0 w 266955"/>
              <a:gd name="connsiteY3" fmla="*/ 341959 h 341959"/>
              <a:gd name="connsiteX4" fmla="*/ 0 w 266955"/>
              <a:gd name="connsiteY4" fmla="*/ 0 h 341959"/>
              <a:gd name="connsiteX0" fmla="*/ 0 w 266955"/>
              <a:gd name="connsiteY0" fmla="*/ 0 h 341959"/>
              <a:gd name="connsiteX1" fmla="*/ 249538 w 266955"/>
              <a:gd name="connsiteY1" fmla="*/ 26125 h 341959"/>
              <a:gd name="connsiteX2" fmla="*/ 266955 w 266955"/>
              <a:gd name="connsiteY2" fmla="*/ 341959 h 341959"/>
              <a:gd name="connsiteX3" fmla="*/ 0 w 266955"/>
              <a:gd name="connsiteY3" fmla="*/ 341959 h 341959"/>
              <a:gd name="connsiteX4" fmla="*/ 0 w 266955"/>
              <a:gd name="connsiteY4" fmla="*/ 0 h 341959"/>
              <a:gd name="connsiteX0" fmla="*/ 0 w 284372"/>
              <a:gd name="connsiteY0" fmla="*/ 0 h 324542"/>
              <a:gd name="connsiteX1" fmla="*/ 266955 w 284372"/>
              <a:gd name="connsiteY1" fmla="*/ 8708 h 324542"/>
              <a:gd name="connsiteX2" fmla="*/ 284372 w 284372"/>
              <a:gd name="connsiteY2" fmla="*/ 324542 h 324542"/>
              <a:gd name="connsiteX3" fmla="*/ 17417 w 284372"/>
              <a:gd name="connsiteY3" fmla="*/ 324542 h 324542"/>
              <a:gd name="connsiteX4" fmla="*/ 0 w 284372"/>
              <a:gd name="connsiteY4" fmla="*/ 0 h 324542"/>
              <a:gd name="connsiteX0" fmla="*/ 0 w 284372"/>
              <a:gd name="connsiteY0" fmla="*/ 0 h 324542"/>
              <a:gd name="connsiteX1" fmla="*/ 266955 w 284372"/>
              <a:gd name="connsiteY1" fmla="*/ 8708 h 324542"/>
              <a:gd name="connsiteX2" fmla="*/ 284372 w 284372"/>
              <a:gd name="connsiteY2" fmla="*/ 324542 h 324542"/>
              <a:gd name="connsiteX3" fmla="*/ 17417 w 284372"/>
              <a:gd name="connsiteY3" fmla="*/ 280999 h 324542"/>
              <a:gd name="connsiteX4" fmla="*/ 0 w 284372"/>
              <a:gd name="connsiteY4" fmla="*/ 0 h 324542"/>
              <a:gd name="connsiteX0" fmla="*/ 0 w 266955"/>
              <a:gd name="connsiteY0" fmla="*/ 0 h 289708"/>
              <a:gd name="connsiteX1" fmla="*/ 266955 w 266955"/>
              <a:gd name="connsiteY1" fmla="*/ 8708 h 289708"/>
              <a:gd name="connsiteX2" fmla="*/ 249538 w 266955"/>
              <a:gd name="connsiteY2" fmla="*/ 289708 h 289708"/>
              <a:gd name="connsiteX3" fmla="*/ 17417 w 266955"/>
              <a:gd name="connsiteY3" fmla="*/ 280999 h 289708"/>
              <a:gd name="connsiteX4" fmla="*/ 0 w 266955"/>
              <a:gd name="connsiteY4" fmla="*/ 0 h 289708"/>
              <a:gd name="connsiteX0" fmla="*/ 0 w 310498"/>
              <a:gd name="connsiteY0" fmla="*/ 0 h 324542"/>
              <a:gd name="connsiteX1" fmla="*/ 266955 w 310498"/>
              <a:gd name="connsiteY1" fmla="*/ 8708 h 324542"/>
              <a:gd name="connsiteX2" fmla="*/ 310498 w 310498"/>
              <a:gd name="connsiteY2" fmla="*/ 324542 h 324542"/>
              <a:gd name="connsiteX3" fmla="*/ 17417 w 310498"/>
              <a:gd name="connsiteY3" fmla="*/ 280999 h 324542"/>
              <a:gd name="connsiteX4" fmla="*/ 0 w 310498"/>
              <a:gd name="connsiteY4" fmla="*/ 0 h 324542"/>
              <a:gd name="connsiteX0" fmla="*/ 0 w 293081"/>
              <a:gd name="connsiteY0" fmla="*/ 0 h 298416"/>
              <a:gd name="connsiteX1" fmla="*/ 266955 w 293081"/>
              <a:gd name="connsiteY1" fmla="*/ 8708 h 298416"/>
              <a:gd name="connsiteX2" fmla="*/ 293081 w 293081"/>
              <a:gd name="connsiteY2" fmla="*/ 298416 h 298416"/>
              <a:gd name="connsiteX3" fmla="*/ 17417 w 293081"/>
              <a:gd name="connsiteY3" fmla="*/ 280999 h 298416"/>
              <a:gd name="connsiteX4" fmla="*/ 0 w 293081"/>
              <a:gd name="connsiteY4" fmla="*/ 0 h 298416"/>
              <a:gd name="connsiteX0" fmla="*/ 0 w 275664"/>
              <a:gd name="connsiteY0" fmla="*/ 17418 h 289708"/>
              <a:gd name="connsiteX1" fmla="*/ 249538 w 275664"/>
              <a:gd name="connsiteY1" fmla="*/ 0 h 289708"/>
              <a:gd name="connsiteX2" fmla="*/ 275664 w 275664"/>
              <a:gd name="connsiteY2" fmla="*/ 289708 h 289708"/>
              <a:gd name="connsiteX3" fmla="*/ 0 w 275664"/>
              <a:gd name="connsiteY3" fmla="*/ 272291 h 289708"/>
              <a:gd name="connsiteX4" fmla="*/ 0 w 275664"/>
              <a:gd name="connsiteY4" fmla="*/ 17418 h 28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64" h="289708">
                <a:moveTo>
                  <a:pt x="0" y="17418"/>
                </a:moveTo>
                <a:lnTo>
                  <a:pt x="249538" y="0"/>
                </a:lnTo>
                <a:lnTo>
                  <a:pt x="275664" y="289708"/>
                </a:lnTo>
                <a:lnTo>
                  <a:pt x="0" y="272291"/>
                </a:lnTo>
                <a:lnTo>
                  <a:pt x="0" y="1741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5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0E16C-C6F1-E7B5-4631-38CE62892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3153"/>
            <a:ext cx="10800000" cy="349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08DF4-9748-C0F8-B13C-7558C7D4FC8C}"/>
              </a:ext>
            </a:extLst>
          </p:cNvPr>
          <p:cNvSpPr/>
          <p:nvPr/>
        </p:nvSpPr>
        <p:spPr bwMode="white">
          <a:xfrm>
            <a:off x="5900952" y="3611445"/>
            <a:ext cx="20952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23524-DEB5-0DE6-CA71-55582E0123BF}"/>
              </a:ext>
            </a:extLst>
          </p:cNvPr>
          <p:cNvSpPr/>
          <p:nvPr/>
        </p:nvSpPr>
        <p:spPr bwMode="white">
          <a:xfrm>
            <a:off x="6786666" y="3611445"/>
            <a:ext cx="20952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58D12-1755-3CB0-10AE-22524968107E}"/>
              </a:ext>
            </a:extLst>
          </p:cNvPr>
          <p:cNvSpPr/>
          <p:nvPr/>
        </p:nvSpPr>
        <p:spPr bwMode="white">
          <a:xfrm>
            <a:off x="7662857" y="3611445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FB4B45-510A-309B-4CE1-60B2B620A02D}"/>
              </a:ext>
            </a:extLst>
          </p:cNvPr>
          <p:cNvSpPr/>
          <p:nvPr/>
        </p:nvSpPr>
        <p:spPr bwMode="white">
          <a:xfrm>
            <a:off x="8548571" y="3611445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97C71E-28CB-B138-9A0C-5E987396CB97}"/>
              </a:ext>
            </a:extLst>
          </p:cNvPr>
          <p:cNvSpPr/>
          <p:nvPr/>
        </p:nvSpPr>
        <p:spPr bwMode="white">
          <a:xfrm>
            <a:off x="9434285" y="3611445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65D1AE-D672-5920-8066-4723F5D7E386}"/>
              </a:ext>
            </a:extLst>
          </p:cNvPr>
          <p:cNvSpPr/>
          <p:nvPr/>
        </p:nvSpPr>
        <p:spPr bwMode="white">
          <a:xfrm>
            <a:off x="10320000" y="3611445"/>
            <a:ext cx="20952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D9CB32-DA51-20D7-33FF-DCC86205F9F6}"/>
              </a:ext>
            </a:extLst>
          </p:cNvPr>
          <p:cNvSpPr/>
          <p:nvPr/>
        </p:nvSpPr>
        <p:spPr bwMode="white">
          <a:xfrm>
            <a:off x="1824762" y="3716337"/>
            <a:ext cx="400000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63BE76-39D4-935A-6C35-1F5B0F0C204E}"/>
              </a:ext>
            </a:extLst>
          </p:cNvPr>
          <p:cNvSpPr/>
          <p:nvPr/>
        </p:nvSpPr>
        <p:spPr bwMode="white">
          <a:xfrm>
            <a:off x="2900952" y="3725872"/>
            <a:ext cx="219047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07193B-06E5-570A-B654-78175782FA24}"/>
              </a:ext>
            </a:extLst>
          </p:cNvPr>
          <p:cNvSpPr/>
          <p:nvPr/>
        </p:nvSpPr>
        <p:spPr bwMode="white">
          <a:xfrm>
            <a:off x="3786666" y="3716337"/>
            <a:ext cx="20952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D9134B-A196-5FA2-12B5-DBDD8BE46833}"/>
              </a:ext>
            </a:extLst>
          </p:cNvPr>
          <p:cNvSpPr/>
          <p:nvPr/>
        </p:nvSpPr>
        <p:spPr bwMode="white">
          <a:xfrm>
            <a:off x="5900952" y="4460112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A3748D-7385-D470-B21F-4D6F54BF3333}"/>
              </a:ext>
            </a:extLst>
          </p:cNvPr>
          <p:cNvSpPr/>
          <p:nvPr/>
        </p:nvSpPr>
        <p:spPr bwMode="white">
          <a:xfrm>
            <a:off x="6786666" y="4469648"/>
            <a:ext cx="209523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5002D4-DE85-3A6B-496D-BAED56E006B1}"/>
              </a:ext>
            </a:extLst>
          </p:cNvPr>
          <p:cNvSpPr/>
          <p:nvPr/>
        </p:nvSpPr>
        <p:spPr bwMode="white">
          <a:xfrm>
            <a:off x="7662857" y="4469648"/>
            <a:ext cx="219047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D4CD86-05F6-9163-9B70-D6AF4883CEE0}"/>
              </a:ext>
            </a:extLst>
          </p:cNvPr>
          <p:cNvSpPr/>
          <p:nvPr/>
        </p:nvSpPr>
        <p:spPr bwMode="white">
          <a:xfrm>
            <a:off x="8548571" y="4469648"/>
            <a:ext cx="219047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0BF313-4876-6D54-CA9B-3A7E70CFEA75}"/>
              </a:ext>
            </a:extLst>
          </p:cNvPr>
          <p:cNvSpPr/>
          <p:nvPr/>
        </p:nvSpPr>
        <p:spPr bwMode="white">
          <a:xfrm>
            <a:off x="9434285" y="4469648"/>
            <a:ext cx="209523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6C78C9-89F7-75F5-7542-0BB45E0785A3}"/>
              </a:ext>
            </a:extLst>
          </p:cNvPr>
          <p:cNvSpPr/>
          <p:nvPr/>
        </p:nvSpPr>
        <p:spPr bwMode="white">
          <a:xfrm>
            <a:off x="10320000" y="4460112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4D9CB32-DA51-20D7-33FF-DCC86205F9F6}"/>
              </a:ext>
            </a:extLst>
          </p:cNvPr>
          <p:cNvSpPr/>
          <p:nvPr/>
        </p:nvSpPr>
        <p:spPr bwMode="white">
          <a:xfrm>
            <a:off x="2367618" y="3725873"/>
            <a:ext cx="271998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11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9C3DD-2133-072B-320F-EA101C9BC1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5073"/>
            <a:ext cx="10800000" cy="291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E7B70-A258-8C62-71F5-C56456DAC88B}"/>
              </a:ext>
            </a:extLst>
          </p:cNvPr>
          <p:cNvSpPr/>
          <p:nvPr/>
        </p:nvSpPr>
        <p:spPr bwMode="white">
          <a:xfrm>
            <a:off x="6091428" y="2750112"/>
            <a:ext cx="2200000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2C7E2-0ABD-A25D-213C-68FB545B23DA}"/>
              </a:ext>
            </a:extLst>
          </p:cNvPr>
          <p:cNvSpPr/>
          <p:nvPr/>
        </p:nvSpPr>
        <p:spPr bwMode="white">
          <a:xfrm>
            <a:off x="9120000" y="2797818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19FFB-E09B-C82E-34ED-FD9181DCE01D}"/>
              </a:ext>
            </a:extLst>
          </p:cNvPr>
          <p:cNvSpPr/>
          <p:nvPr/>
        </p:nvSpPr>
        <p:spPr bwMode="white">
          <a:xfrm>
            <a:off x="10110476" y="2797818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6ED294-F7A8-2773-1D00-BCDE091C328A}"/>
              </a:ext>
            </a:extLst>
          </p:cNvPr>
          <p:cNvSpPr/>
          <p:nvPr/>
        </p:nvSpPr>
        <p:spPr bwMode="white">
          <a:xfrm>
            <a:off x="11005714" y="2797818"/>
            <a:ext cx="209523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4E054E-249E-B0AF-48DE-B2D53F2F4B68}"/>
              </a:ext>
            </a:extLst>
          </p:cNvPr>
          <p:cNvSpPr/>
          <p:nvPr/>
        </p:nvSpPr>
        <p:spPr bwMode="white">
          <a:xfrm>
            <a:off x="6100952" y="3494327"/>
            <a:ext cx="4219048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99B52-A609-B238-4374-1C0C17755D75}"/>
              </a:ext>
            </a:extLst>
          </p:cNvPr>
          <p:cNvSpPr/>
          <p:nvPr/>
        </p:nvSpPr>
        <p:spPr bwMode="white">
          <a:xfrm>
            <a:off x="5234285" y="4295789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FDC195-B7FE-E9CB-F889-69AD972A7DE1}"/>
              </a:ext>
            </a:extLst>
          </p:cNvPr>
          <p:cNvSpPr/>
          <p:nvPr/>
        </p:nvSpPr>
        <p:spPr bwMode="white">
          <a:xfrm>
            <a:off x="6234285" y="4286248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E5506D-3435-D288-B28A-F25D4D112766}"/>
              </a:ext>
            </a:extLst>
          </p:cNvPr>
          <p:cNvSpPr/>
          <p:nvPr/>
        </p:nvSpPr>
        <p:spPr bwMode="white">
          <a:xfrm>
            <a:off x="7129523" y="4295789"/>
            <a:ext cx="200000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0E02CF-60AD-B235-7AA2-77AE0C7ACFA3}"/>
              </a:ext>
            </a:extLst>
          </p:cNvPr>
          <p:cNvSpPr/>
          <p:nvPr/>
        </p:nvSpPr>
        <p:spPr bwMode="white">
          <a:xfrm>
            <a:off x="7853333" y="4238542"/>
            <a:ext cx="2342857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A652C7E2-0ABD-A25D-213C-68FB545B23DA}"/>
              </a:ext>
            </a:extLst>
          </p:cNvPr>
          <p:cNvSpPr/>
          <p:nvPr/>
        </p:nvSpPr>
        <p:spPr bwMode="white">
          <a:xfrm>
            <a:off x="9552384" y="2750113"/>
            <a:ext cx="360040" cy="3244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A652C7E2-0ABD-A25D-213C-68FB545B23DA}"/>
              </a:ext>
            </a:extLst>
          </p:cNvPr>
          <p:cNvSpPr/>
          <p:nvPr/>
        </p:nvSpPr>
        <p:spPr bwMode="white">
          <a:xfrm>
            <a:off x="5663952" y="4293096"/>
            <a:ext cx="360040" cy="3244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2024-08-19T08:23:27Z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