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37A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47B7F-5429-1CA3-2B8F-70344DB9AA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5375"/>
            <a:ext cx="10800000" cy="339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84E02-B36A-15D4-0A4B-8C51089E7F2C}"/>
              </a:ext>
            </a:extLst>
          </p:cNvPr>
          <p:cNvSpPr/>
          <p:nvPr/>
        </p:nvSpPr>
        <p:spPr bwMode="white">
          <a:xfrm>
            <a:off x="9310476" y="3757730"/>
            <a:ext cx="2209524" cy="109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991" y="792705"/>
            <a:ext cx="10344553" cy="472452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83632" y="2636912"/>
            <a:ext cx="6336704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19273" y="2636912"/>
            <a:ext cx="744679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23592" y="2636912"/>
            <a:ext cx="5003661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727848" y="2636912"/>
            <a:ext cx="5191841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695691" y="3595666"/>
            <a:ext cx="5191841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229494" y="3595666"/>
            <a:ext cx="5042970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60096" y="3595666"/>
            <a:ext cx="492125" cy="576064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575720" y="3595666"/>
            <a:ext cx="6288476" cy="60365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4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3E38E-B180-ACA9-2957-D6959A16AE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793" t="7426" r="3966"/>
          <a:stretch/>
        </p:blipFill>
        <p:spPr>
          <a:xfrm>
            <a:off x="3647728" y="1412776"/>
            <a:ext cx="1656184" cy="897639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1C3A1E0-37EE-8AE9-6E57-0288F243D114}"/>
              </a:ext>
            </a:extLst>
          </p:cNvPr>
          <p:cNvSpPr/>
          <p:nvPr/>
        </p:nvSpPr>
        <p:spPr bwMode="white">
          <a:xfrm>
            <a:off x="2634285" y="4344937"/>
            <a:ext cx="780952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922E31C-1DB6-79F9-20AF-6034B77103CF}"/>
              </a:ext>
            </a:extLst>
          </p:cNvPr>
          <p:cNvSpPr/>
          <p:nvPr/>
        </p:nvSpPr>
        <p:spPr bwMode="white">
          <a:xfrm>
            <a:off x="7834285" y="4325875"/>
            <a:ext cx="1114285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89C9D8F-E3DD-1655-B9E6-AE064E845D00}"/>
              </a:ext>
            </a:extLst>
          </p:cNvPr>
          <p:cNvSpPr/>
          <p:nvPr/>
        </p:nvSpPr>
        <p:spPr bwMode="white">
          <a:xfrm>
            <a:off x="4643809" y="4535557"/>
            <a:ext cx="409523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C79C4A5-8F8C-4722-EEAC-9A2033D8E7DB}"/>
              </a:ext>
            </a:extLst>
          </p:cNvPr>
          <p:cNvSpPr/>
          <p:nvPr/>
        </p:nvSpPr>
        <p:spPr bwMode="white">
          <a:xfrm>
            <a:off x="6348571" y="4535557"/>
            <a:ext cx="780952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EA6929F-7436-C348-7F5C-2666F1E93C29}"/>
              </a:ext>
            </a:extLst>
          </p:cNvPr>
          <p:cNvSpPr/>
          <p:nvPr/>
        </p:nvSpPr>
        <p:spPr bwMode="white">
          <a:xfrm>
            <a:off x="10310476" y="4373530"/>
            <a:ext cx="466666" cy="6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A95E320-DC31-AE6F-914F-6DC9D2BB85C0}"/>
              </a:ext>
            </a:extLst>
          </p:cNvPr>
          <p:cNvSpPr/>
          <p:nvPr/>
        </p:nvSpPr>
        <p:spPr bwMode="white">
          <a:xfrm>
            <a:off x="1815238" y="4745239"/>
            <a:ext cx="1600000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AFD7A8B-3806-34BF-3A73-F802E5B9A2E5}"/>
              </a:ext>
            </a:extLst>
          </p:cNvPr>
          <p:cNvSpPr/>
          <p:nvPr/>
        </p:nvSpPr>
        <p:spPr bwMode="white">
          <a:xfrm>
            <a:off x="7424761" y="4726177"/>
            <a:ext cx="1104761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3966" t="7426" r="6394"/>
          <a:stretch/>
        </p:blipFill>
        <p:spPr>
          <a:xfrm>
            <a:off x="5476987" y="1412776"/>
            <a:ext cx="1627125" cy="8976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966" t="7426" r="6394"/>
          <a:stretch/>
        </p:blipFill>
        <p:spPr>
          <a:xfrm>
            <a:off x="7349195" y="1410931"/>
            <a:ext cx="1627125" cy="8976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3966" t="7426" r="6394"/>
          <a:stretch/>
        </p:blipFill>
        <p:spPr>
          <a:xfrm>
            <a:off x="9201854" y="1410931"/>
            <a:ext cx="1627125" cy="89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1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05A1B-69AE-5F19-FC9E-F88E86384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63835"/>
            <a:ext cx="10800000" cy="3433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7464152" y="2747353"/>
            <a:ext cx="432048" cy="42539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50188" y="2747354"/>
            <a:ext cx="398140" cy="425396"/>
          </a:xfrm>
          <a:custGeom>
            <a:avLst/>
            <a:gdLst>
              <a:gd name="connsiteX0" fmla="*/ 0 w 360040"/>
              <a:gd name="connsiteY0" fmla="*/ 212698 h 425395"/>
              <a:gd name="connsiteX1" fmla="*/ 180020 w 360040"/>
              <a:gd name="connsiteY1" fmla="*/ 0 h 425395"/>
              <a:gd name="connsiteX2" fmla="*/ 360040 w 360040"/>
              <a:gd name="connsiteY2" fmla="*/ 212698 h 425395"/>
              <a:gd name="connsiteX3" fmla="*/ 180020 w 360040"/>
              <a:gd name="connsiteY3" fmla="*/ 425396 h 425395"/>
              <a:gd name="connsiteX4" fmla="*/ 0 w 360040"/>
              <a:gd name="connsiteY4" fmla="*/ 212698 h 425395"/>
              <a:gd name="connsiteX0" fmla="*/ 0 w 398140"/>
              <a:gd name="connsiteY0" fmla="*/ 212698 h 425396"/>
              <a:gd name="connsiteX1" fmla="*/ 218120 w 398140"/>
              <a:gd name="connsiteY1" fmla="*/ 0 h 425396"/>
              <a:gd name="connsiteX2" fmla="*/ 398140 w 398140"/>
              <a:gd name="connsiteY2" fmla="*/ 212698 h 425396"/>
              <a:gd name="connsiteX3" fmla="*/ 218120 w 398140"/>
              <a:gd name="connsiteY3" fmla="*/ 425396 h 425396"/>
              <a:gd name="connsiteX4" fmla="*/ 0 w 398140"/>
              <a:gd name="connsiteY4" fmla="*/ 212698 h 42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0" h="425396">
                <a:moveTo>
                  <a:pt x="0" y="212698"/>
                </a:moveTo>
                <a:cubicBezTo>
                  <a:pt x="0" y="95228"/>
                  <a:pt x="151763" y="0"/>
                  <a:pt x="218120" y="0"/>
                </a:cubicBezTo>
                <a:cubicBezTo>
                  <a:pt x="284477" y="0"/>
                  <a:pt x="398140" y="95228"/>
                  <a:pt x="398140" y="212698"/>
                </a:cubicBezTo>
                <a:cubicBezTo>
                  <a:pt x="398140" y="330168"/>
                  <a:pt x="284477" y="425396"/>
                  <a:pt x="218120" y="425396"/>
                </a:cubicBezTo>
                <a:cubicBezTo>
                  <a:pt x="151763" y="425396"/>
                  <a:pt x="0" y="330168"/>
                  <a:pt x="0" y="212698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9"/>
          <p:cNvSpPr/>
          <p:nvPr/>
        </p:nvSpPr>
        <p:spPr>
          <a:xfrm>
            <a:off x="9840416" y="2747352"/>
            <a:ext cx="398140" cy="425396"/>
          </a:xfrm>
          <a:custGeom>
            <a:avLst/>
            <a:gdLst>
              <a:gd name="connsiteX0" fmla="*/ 0 w 360040"/>
              <a:gd name="connsiteY0" fmla="*/ 212698 h 425395"/>
              <a:gd name="connsiteX1" fmla="*/ 180020 w 360040"/>
              <a:gd name="connsiteY1" fmla="*/ 0 h 425395"/>
              <a:gd name="connsiteX2" fmla="*/ 360040 w 360040"/>
              <a:gd name="connsiteY2" fmla="*/ 212698 h 425395"/>
              <a:gd name="connsiteX3" fmla="*/ 180020 w 360040"/>
              <a:gd name="connsiteY3" fmla="*/ 425396 h 425395"/>
              <a:gd name="connsiteX4" fmla="*/ 0 w 360040"/>
              <a:gd name="connsiteY4" fmla="*/ 212698 h 425395"/>
              <a:gd name="connsiteX0" fmla="*/ 0 w 398140"/>
              <a:gd name="connsiteY0" fmla="*/ 212698 h 425396"/>
              <a:gd name="connsiteX1" fmla="*/ 218120 w 398140"/>
              <a:gd name="connsiteY1" fmla="*/ 0 h 425396"/>
              <a:gd name="connsiteX2" fmla="*/ 398140 w 398140"/>
              <a:gd name="connsiteY2" fmla="*/ 212698 h 425396"/>
              <a:gd name="connsiteX3" fmla="*/ 218120 w 398140"/>
              <a:gd name="connsiteY3" fmla="*/ 425396 h 425396"/>
              <a:gd name="connsiteX4" fmla="*/ 0 w 398140"/>
              <a:gd name="connsiteY4" fmla="*/ 212698 h 42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0" h="425396">
                <a:moveTo>
                  <a:pt x="0" y="212698"/>
                </a:moveTo>
                <a:cubicBezTo>
                  <a:pt x="0" y="95228"/>
                  <a:pt x="151763" y="0"/>
                  <a:pt x="218120" y="0"/>
                </a:cubicBezTo>
                <a:cubicBezTo>
                  <a:pt x="284477" y="0"/>
                  <a:pt x="398140" y="95228"/>
                  <a:pt x="398140" y="212698"/>
                </a:cubicBezTo>
                <a:cubicBezTo>
                  <a:pt x="398140" y="330168"/>
                  <a:pt x="284477" y="425396"/>
                  <a:pt x="218120" y="425396"/>
                </a:cubicBezTo>
                <a:cubicBezTo>
                  <a:pt x="151763" y="425396"/>
                  <a:pt x="0" y="330168"/>
                  <a:pt x="0" y="212698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9"/>
          <p:cNvSpPr/>
          <p:nvPr/>
        </p:nvSpPr>
        <p:spPr>
          <a:xfrm>
            <a:off x="6960096" y="4108852"/>
            <a:ext cx="408726" cy="404530"/>
          </a:xfrm>
          <a:custGeom>
            <a:avLst/>
            <a:gdLst>
              <a:gd name="connsiteX0" fmla="*/ 0 w 360040"/>
              <a:gd name="connsiteY0" fmla="*/ 212698 h 425395"/>
              <a:gd name="connsiteX1" fmla="*/ 180020 w 360040"/>
              <a:gd name="connsiteY1" fmla="*/ 0 h 425395"/>
              <a:gd name="connsiteX2" fmla="*/ 360040 w 360040"/>
              <a:gd name="connsiteY2" fmla="*/ 212698 h 425395"/>
              <a:gd name="connsiteX3" fmla="*/ 180020 w 360040"/>
              <a:gd name="connsiteY3" fmla="*/ 425396 h 425395"/>
              <a:gd name="connsiteX4" fmla="*/ 0 w 360040"/>
              <a:gd name="connsiteY4" fmla="*/ 212698 h 425395"/>
              <a:gd name="connsiteX0" fmla="*/ 0 w 398140"/>
              <a:gd name="connsiteY0" fmla="*/ 212698 h 425396"/>
              <a:gd name="connsiteX1" fmla="*/ 218120 w 398140"/>
              <a:gd name="connsiteY1" fmla="*/ 0 h 425396"/>
              <a:gd name="connsiteX2" fmla="*/ 398140 w 398140"/>
              <a:gd name="connsiteY2" fmla="*/ 212698 h 425396"/>
              <a:gd name="connsiteX3" fmla="*/ 218120 w 398140"/>
              <a:gd name="connsiteY3" fmla="*/ 425396 h 425396"/>
              <a:gd name="connsiteX4" fmla="*/ 0 w 398140"/>
              <a:gd name="connsiteY4" fmla="*/ 212698 h 425396"/>
              <a:gd name="connsiteX0" fmla="*/ 0 w 398140"/>
              <a:gd name="connsiteY0" fmla="*/ 212698 h 396750"/>
              <a:gd name="connsiteX1" fmla="*/ 218120 w 398140"/>
              <a:gd name="connsiteY1" fmla="*/ 0 h 396750"/>
              <a:gd name="connsiteX2" fmla="*/ 398140 w 398140"/>
              <a:gd name="connsiteY2" fmla="*/ 212698 h 396750"/>
              <a:gd name="connsiteX3" fmla="*/ 218120 w 398140"/>
              <a:gd name="connsiteY3" fmla="*/ 396750 h 396750"/>
              <a:gd name="connsiteX4" fmla="*/ 0 w 398140"/>
              <a:gd name="connsiteY4" fmla="*/ 212698 h 396750"/>
              <a:gd name="connsiteX0" fmla="*/ 7373 w 405513"/>
              <a:gd name="connsiteY0" fmla="*/ 227669 h 411721"/>
              <a:gd name="connsiteX1" fmla="*/ 67375 w 405513"/>
              <a:gd name="connsiteY1" fmla="*/ 40960 h 411721"/>
              <a:gd name="connsiteX2" fmla="*/ 225493 w 405513"/>
              <a:gd name="connsiteY2" fmla="*/ 14971 h 411721"/>
              <a:gd name="connsiteX3" fmla="*/ 405513 w 405513"/>
              <a:gd name="connsiteY3" fmla="*/ 227669 h 411721"/>
              <a:gd name="connsiteX4" fmla="*/ 225493 w 405513"/>
              <a:gd name="connsiteY4" fmla="*/ 411721 h 411721"/>
              <a:gd name="connsiteX5" fmla="*/ 7373 w 405513"/>
              <a:gd name="connsiteY5" fmla="*/ 227669 h 411721"/>
              <a:gd name="connsiteX0" fmla="*/ 7373 w 408726"/>
              <a:gd name="connsiteY0" fmla="*/ 214250 h 398302"/>
              <a:gd name="connsiteX1" fmla="*/ 67375 w 408726"/>
              <a:gd name="connsiteY1" fmla="*/ 27541 h 398302"/>
              <a:gd name="connsiteX2" fmla="*/ 225493 w 408726"/>
              <a:gd name="connsiteY2" fmla="*/ 1552 h 398302"/>
              <a:gd name="connsiteX3" fmla="*/ 355104 w 408726"/>
              <a:gd name="connsiteY3" fmla="*/ 33032 h 398302"/>
              <a:gd name="connsiteX4" fmla="*/ 405513 w 408726"/>
              <a:gd name="connsiteY4" fmla="*/ 214250 h 398302"/>
              <a:gd name="connsiteX5" fmla="*/ 225493 w 408726"/>
              <a:gd name="connsiteY5" fmla="*/ 398302 h 398302"/>
              <a:gd name="connsiteX6" fmla="*/ 7373 w 408726"/>
              <a:gd name="connsiteY6" fmla="*/ 214250 h 39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726" h="398302">
                <a:moveTo>
                  <a:pt x="7373" y="214250"/>
                </a:moveTo>
                <a:cubicBezTo>
                  <a:pt x="-18980" y="152456"/>
                  <a:pt x="31022" y="62991"/>
                  <a:pt x="67375" y="27541"/>
                </a:cubicBezTo>
                <a:cubicBezTo>
                  <a:pt x="103728" y="-7909"/>
                  <a:pt x="177538" y="637"/>
                  <a:pt x="225493" y="1552"/>
                </a:cubicBezTo>
                <a:cubicBezTo>
                  <a:pt x="273448" y="2467"/>
                  <a:pt x="325101" y="-2418"/>
                  <a:pt x="355104" y="33032"/>
                </a:cubicBezTo>
                <a:cubicBezTo>
                  <a:pt x="385107" y="68482"/>
                  <a:pt x="419495" y="156782"/>
                  <a:pt x="405513" y="214250"/>
                </a:cubicBezTo>
                <a:cubicBezTo>
                  <a:pt x="391531" y="271718"/>
                  <a:pt x="291850" y="398302"/>
                  <a:pt x="225493" y="398302"/>
                </a:cubicBezTo>
                <a:cubicBezTo>
                  <a:pt x="159136" y="398302"/>
                  <a:pt x="33726" y="276044"/>
                  <a:pt x="7373" y="21425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9"/>
          <p:cNvSpPr/>
          <p:nvPr/>
        </p:nvSpPr>
        <p:spPr>
          <a:xfrm>
            <a:off x="8639602" y="4108852"/>
            <a:ext cx="408726" cy="404530"/>
          </a:xfrm>
          <a:custGeom>
            <a:avLst/>
            <a:gdLst>
              <a:gd name="connsiteX0" fmla="*/ 0 w 360040"/>
              <a:gd name="connsiteY0" fmla="*/ 212698 h 425395"/>
              <a:gd name="connsiteX1" fmla="*/ 180020 w 360040"/>
              <a:gd name="connsiteY1" fmla="*/ 0 h 425395"/>
              <a:gd name="connsiteX2" fmla="*/ 360040 w 360040"/>
              <a:gd name="connsiteY2" fmla="*/ 212698 h 425395"/>
              <a:gd name="connsiteX3" fmla="*/ 180020 w 360040"/>
              <a:gd name="connsiteY3" fmla="*/ 425396 h 425395"/>
              <a:gd name="connsiteX4" fmla="*/ 0 w 360040"/>
              <a:gd name="connsiteY4" fmla="*/ 212698 h 425395"/>
              <a:gd name="connsiteX0" fmla="*/ 0 w 398140"/>
              <a:gd name="connsiteY0" fmla="*/ 212698 h 425396"/>
              <a:gd name="connsiteX1" fmla="*/ 218120 w 398140"/>
              <a:gd name="connsiteY1" fmla="*/ 0 h 425396"/>
              <a:gd name="connsiteX2" fmla="*/ 398140 w 398140"/>
              <a:gd name="connsiteY2" fmla="*/ 212698 h 425396"/>
              <a:gd name="connsiteX3" fmla="*/ 218120 w 398140"/>
              <a:gd name="connsiteY3" fmla="*/ 425396 h 425396"/>
              <a:gd name="connsiteX4" fmla="*/ 0 w 398140"/>
              <a:gd name="connsiteY4" fmla="*/ 212698 h 425396"/>
              <a:gd name="connsiteX0" fmla="*/ 0 w 398140"/>
              <a:gd name="connsiteY0" fmla="*/ 212698 h 396750"/>
              <a:gd name="connsiteX1" fmla="*/ 218120 w 398140"/>
              <a:gd name="connsiteY1" fmla="*/ 0 h 396750"/>
              <a:gd name="connsiteX2" fmla="*/ 398140 w 398140"/>
              <a:gd name="connsiteY2" fmla="*/ 212698 h 396750"/>
              <a:gd name="connsiteX3" fmla="*/ 218120 w 398140"/>
              <a:gd name="connsiteY3" fmla="*/ 396750 h 396750"/>
              <a:gd name="connsiteX4" fmla="*/ 0 w 398140"/>
              <a:gd name="connsiteY4" fmla="*/ 212698 h 396750"/>
              <a:gd name="connsiteX0" fmla="*/ 7373 w 405513"/>
              <a:gd name="connsiteY0" fmla="*/ 227669 h 411721"/>
              <a:gd name="connsiteX1" fmla="*/ 67375 w 405513"/>
              <a:gd name="connsiteY1" fmla="*/ 40960 h 411721"/>
              <a:gd name="connsiteX2" fmla="*/ 225493 w 405513"/>
              <a:gd name="connsiteY2" fmla="*/ 14971 h 411721"/>
              <a:gd name="connsiteX3" fmla="*/ 405513 w 405513"/>
              <a:gd name="connsiteY3" fmla="*/ 227669 h 411721"/>
              <a:gd name="connsiteX4" fmla="*/ 225493 w 405513"/>
              <a:gd name="connsiteY4" fmla="*/ 411721 h 411721"/>
              <a:gd name="connsiteX5" fmla="*/ 7373 w 405513"/>
              <a:gd name="connsiteY5" fmla="*/ 227669 h 411721"/>
              <a:gd name="connsiteX0" fmla="*/ 7373 w 408726"/>
              <a:gd name="connsiteY0" fmla="*/ 214250 h 398302"/>
              <a:gd name="connsiteX1" fmla="*/ 67375 w 408726"/>
              <a:gd name="connsiteY1" fmla="*/ 27541 h 398302"/>
              <a:gd name="connsiteX2" fmla="*/ 225493 w 408726"/>
              <a:gd name="connsiteY2" fmla="*/ 1552 h 398302"/>
              <a:gd name="connsiteX3" fmla="*/ 355104 w 408726"/>
              <a:gd name="connsiteY3" fmla="*/ 33032 h 398302"/>
              <a:gd name="connsiteX4" fmla="*/ 405513 w 408726"/>
              <a:gd name="connsiteY4" fmla="*/ 214250 h 398302"/>
              <a:gd name="connsiteX5" fmla="*/ 225493 w 408726"/>
              <a:gd name="connsiteY5" fmla="*/ 398302 h 398302"/>
              <a:gd name="connsiteX6" fmla="*/ 7373 w 408726"/>
              <a:gd name="connsiteY6" fmla="*/ 214250 h 39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8726" h="398302">
                <a:moveTo>
                  <a:pt x="7373" y="214250"/>
                </a:moveTo>
                <a:cubicBezTo>
                  <a:pt x="-18980" y="152456"/>
                  <a:pt x="31022" y="62991"/>
                  <a:pt x="67375" y="27541"/>
                </a:cubicBezTo>
                <a:cubicBezTo>
                  <a:pt x="103728" y="-7909"/>
                  <a:pt x="177538" y="637"/>
                  <a:pt x="225493" y="1552"/>
                </a:cubicBezTo>
                <a:cubicBezTo>
                  <a:pt x="273448" y="2467"/>
                  <a:pt x="325101" y="-2418"/>
                  <a:pt x="355104" y="33032"/>
                </a:cubicBezTo>
                <a:cubicBezTo>
                  <a:pt x="385107" y="68482"/>
                  <a:pt x="419495" y="156782"/>
                  <a:pt x="405513" y="214250"/>
                </a:cubicBezTo>
                <a:cubicBezTo>
                  <a:pt x="391531" y="271718"/>
                  <a:pt x="291850" y="398302"/>
                  <a:pt x="225493" y="398302"/>
                </a:cubicBezTo>
                <a:cubicBezTo>
                  <a:pt x="159136" y="398302"/>
                  <a:pt x="33726" y="276044"/>
                  <a:pt x="7373" y="21425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9"/>
          <p:cNvSpPr/>
          <p:nvPr/>
        </p:nvSpPr>
        <p:spPr>
          <a:xfrm>
            <a:off x="10855870" y="4108852"/>
            <a:ext cx="401384" cy="407601"/>
          </a:xfrm>
          <a:custGeom>
            <a:avLst/>
            <a:gdLst>
              <a:gd name="connsiteX0" fmla="*/ 0 w 360040"/>
              <a:gd name="connsiteY0" fmla="*/ 212698 h 425395"/>
              <a:gd name="connsiteX1" fmla="*/ 180020 w 360040"/>
              <a:gd name="connsiteY1" fmla="*/ 0 h 425395"/>
              <a:gd name="connsiteX2" fmla="*/ 360040 w 360040"/>
              <a:gd name="connsiteY2" fmla="*/ 212698 h 425395"/>
              <a:gd name="connsiteX3" fmla="*/ 180020 w 360040"/>
              <a:gd name="connsiteY3" fmla="*/ 425396 h 425395"/>
              <a:gd name="connsiteX4" fmla="*/ 0 w 360040"/>
              <a:gd name="connsiteY4" fmla="*/ 212698 h 425395"/>
              <a:gd name="connsiteX0" fmla="*/ 0 w 398140"/>
              <a:gd name="connsiteY0" fmla="*/ 212698 h 425396"/>
              <a:gd name="connsiteX1" fmla="*/ 218120 w 398140"/>
              <a:gd name="connsiteY1" fmla="*/ 0 h 425396"/>
              <a:gd name="connsiteX2" fmla="*/ 398140 w 398140"/>
              <a:gd name="connsiteY2" fmla="*/ 212698 h 425396"/>
              <a:gd name="connsiteX3" fmla="*/ 218120 w 398140"/>
              <a:gd name="connsiteY3" fmla="*/ 425396 h 425396"/>
              <a:gd name="connsiteX4" fmla="*/ 0 w 398140"/>
              <a:gd name="connsiteY4" fmla="*/ 212698 h 425396"/>
              <a:gd name="connsiteX0" fmla="*/ 0 w 398140"/>
              <a:gd name="connsiteY0" fmla="*/ 212698 h 396750"/>
              <a:gd name="connsiteX1" fmla="*/ 218120 w 398140"/>
              <a:gd name="connsiteY1" fmla="*/ 0 h 396750"/>
              <a:gd name="connsiteX2" fmla="*/ 398140 w 398140"/>
              <a:gd name="connsiteY2" fmla="*/ 212698 h 396750"/>
              <a:gd name="connsiteX3" fmla="*/ 218120 w 398140"/>
              <a:gd name="connsiteY3" fmla="*/ 396750 h 396750"/>
              <a:gd name="connsiteX4" fmla="*/ 0 w 398140"/>
              <a:gd name="connsiteY4" fmla="*/ 212698 h 396750"/>
              <a:gd name="connsiteX0" fmla="*/ 7373 w 405513"/>
              <a:gd name="connsiteY0" fmla="*/ 227669 h 411721"/>
              <a:gd name="connsiteX1" fmla="*/ 67375 w 405513"/>
              <a:gd name="connsiteY1" fmla="*/ 40960 h 411721"/>
              <a:gd name="connsiteX2" fmla="*/ 225493 w 405513"/>
              <a:gd name="connsiteY2" fmla="*/ 14971 h 411721"/>
              <a:gd name="connsiteX3" fmla="*/ 405513 w 405513"/>
              <a:gd name="connsiteY3" fmla="*/ 227669 h 411721"/>
              <a:gd name="connsiteX4" fmla="*/ 225493 w 405513"/>
              <a:gd name="connsiteY4" fmla="*/ 411721 h 411721"/>
              <a:gd name="connsiteX5" fmla="*/ 7373 w 405513"/>
              <a:gd name="connsiteY5" fmla="*/ 227669 h 411721"/>
              <a:gd name="connsiteX0" fmla="*/ 7373 w 408726"/>
              <a:gd name="connsiteY0" fmla="*/ 214250 h 398302"/>
              <a:gd name="connsiteX1" fmla="*/ 67375 w 408726"/>
              <a:gd name="connsiteY1" fmla="*/ 27541 h 398302"/>
              <a:gd name="connsiteX2" fmla="*/ 225493 w 408726"/>
              <a:gd name="connsiteY2" fmla="*/ 1552 h 398302"/>
              <a:gd name="connsiteX3" fmla="*/ 355104 w 408726"/>
              <a:gd name="connsiteY3" fmla="*/ 33032 h 398302"/>
              <a:gd name="connsiteX4" fmla="*/ 405513 w 408726"/>
              <a:gd name="connsiteY4" fmla="*/ 214250 h 398302"/>
              <a:gd name="connsiteX5" fmla="*/ 225493 w 408726"/>
              <a:gd name="connsiteY5" fmla="*/ 398302 h 398302"/>
              <a:gd name="connsiteX6" fmla="*/ 7373 w 408726"/>
              <a:gd name="connsiteY6" fmla="*/ 214250 h 398302"/>
              <a:gd name="connsiteX0" fmla="*/ 31 w 401384"/>
              <a:gd name="connsiteY0" fmla="*/ 214250 h 401326"/>
              <a:gd name="connsiteX1" fmla="*/ 60033 w 401384"/>
              <a:gd name="connsiteY1" fmla="*/ 27541 h 401326"/>
              <a:gd name="connsiteX2" fmla="*/ 218151 w 401384"/>
              <a:gd name="connsiteY2" fmla="*/ 1552 h 401326"/>
              <a:gd name="connsiteX3" fmla="*/ 347762 w 401384"/>
              <a:gd name="connsiteY3" fmla="*/ 33032 h 401326"/>
              <a:gd name="connsiteX4" fmla="*/ 398171 w 401384"/>
              <a:gd name="connsiteY4" fmla="*/ 214250 h 401326"/>
              <a:gd name="connsiteX5" fmla="*/ 218151 w 401384"/>
              <a:gd name="connsiteY5" fmla="*/ 398302 h 401326"/>
              <a:gd name="connsiteX6" fmla="*/ 54585 w 401384"/>
              <a:gd name="connsiteY6" fmla="*/ 320639 h 401326"/>
              <a:gd name="connsiteX7" fmla="*/ 31 w 401384"/>
              <a:gd name="connsiteY7" fmla="*/ 214250 h 401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1384" h="401326">
                <a:moveTo>
                  <a:pt x="31" y="214250"/>
                </a:moveTo>
                <a:cubicBezTo>
                  <a:pt x="939" y="165400"/>
                  <a:pt x="23680" y="62991"/>
                  <a:pt x="60033" y="27541"/>
                </a:cubicBezTo>
                <a:cubicBezTo>
                  <a:pt x="96386" y="-7909"/>
                  <a:pt x="170196" y="637"/>
                  <a:pt x="218151" y="1552"/>
                </a:cubicBezTo>
                <a:cubicBezTo>
                  <a:pt x="266106" y="2467"/>
                  <a:pt x="317759" y="-2418"/>
                  <a:pt x="347762" y="33032"/>
                </a:cubicBezTo>
                <a:cubicBezTo>
                  <a:pt x="377765" y="68482"/>
                  <a:pt x="412153" y="156782"/>
                  <a:pt x="398171" y="214250"/>
                </a:cubicBezTo>
                <a:cubicBezTo>
                  <a:pt x="384189" y="271718"/>
                  <a:pt x="275415" y="380571"/>
                  <a:pt x="218151" y="398302"/>
                </a:cubicBezTo>
                <a:cubicBezTo>
                  <a:pt x="160887" y="416034"/>
                  <a:pt x="90938" y="351314"/>
                  <a:pt x="54585" y="320639"/>
                </a:cubicBezTo>
                <a:cubicBezTo>
                  <a:pt x="18232" y="289964"/>
                  <a:pt x="-877" y="263100"/>
                  <a:pt x="31" y="21425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7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68</cp:revision>
  <dcterms:created xsi:type="dcterms:W3CDTF">2015-09-16T06:44:00Z</dcterms:created>
  <dcterms:modified xsi:type="dcterms:W3CDTF">2024-08-19T06:41:59Z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