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664F55-A81C-55AC-9FAB-B8E98F3889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 b="29314"/>
          <a:stretch/>
        </p:blipFill>
        <p:spPr>
          <a:xfrm>
            <a:off x="3287688" y="3140968"/>
            <a:ext cx="5664032" cy="7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A1B03B-F0B4-0ED4-D277-2F181FFC4A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4265"/>
            <a:ext cx="10800000" cy="3252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2C6ED8-944F-D2D5-9D2A-02AD1B2B5AEA}"/>
              </a:ext>
            </a:extLst>
          </p:cNvPr>
          <p:cNvSpPr/>
          <p:nvPr/>
        </p:nvSpPr>
        <p:spPr bwMode="white">
          <a:xfrm>
            <a:off x="4643809" y="2517269"/>
            <a:ext cx="209523" cy="22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05E21C-57F8-CC19-0EDF-516F41CB025A}"/>
              </a:ext>
            </a:extLst>
          </p:cNvPr>
          <p:cNvSpPr/>
          <p:nvPr/>
        </p:nvSpPr>
        <p:spPr bwMode="white">
          <a:xfrm>
            <a:off x="10167619" y="2507730"/>
            <a:ext cx="209523" cy="22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F8304E-DC07-BF50-C941-C91652835C13}"/>
              </a:ext>
            </a:extLst>
          </p:cNvPr>
          <p:cNvSpPr/>
          <p:nvPr/>
        </p:nvSpPr>
        <p:spPr bwMode="white">
          <a:xfrm>
            <a:off x="4643809" y="3394881"/>
            <a:ext cx="209523" cy="22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38BEB4-5F66-63C2-C66A-B35E50C5F5F9}"/>
              </a:ext>
            </a:extLst>
          </p:cNvPr>
          <p:cNvSpPr/>
          <p:nvPr/>
        </p:nvSpPr>
        <p:spPr bwMode="white">
          <a:xfrm>
            <a:off x="10167619" y="3385342"/>
            <a:ext cx="200000" cy="21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E55E53-4414-A53A-2DC4-B6DF3172AC62}"/>
              </a:ext>
            </a:extLst>
          </p:cNvPr>
          <p:cNvSpPr/>
          <p:nvPr/>
        </p:nvSpPr>
        <p:spPr bwMode="white">
          <a:xfrm>
            <a:off x="1767619" y="4224797"/>
            <a:ext cx="219047" cy="22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79AB2D-3F82-FCBB-EAEA-689F63A76DAF}"/>
              </a:ext>
            </a:extLst>
          </p:cNvPr>
          <p:cNvSpPr/>
          <p:nvPr/>
        </p:nvSpPr>
        <p:spPr bwMode="white">
          <a:xfrm>
            <a:off x="2767619" y="4224797"/>
            <a:ext cx="219047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9A2ECA-71D8-6F90-63DB-17AD2A3016F2}"/>
              </a:ext>
            </a:extLst>
          </p:cNvPr>
          <p:cNvSpPr/>
          <p:nvPr/>
        </p:nvSpPr>
        <p:spPr bwMode="white">
          <a:xfrm>
            <a:off x="4481904" y="4186640"/>
            <a:ext cx="1228571" cy="28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137C27-B52A-1AFD-4A6C-8A6C6971E3AC}"/>
              </a:ext>
            </a:extLst>
          </p:cNvPr>
          <p:cNvSpPr/>
          <p:nvPr/>
        </p:nvSpPr>
        <p:spPr bwMode="white">
          <a:xfrm>
            <a:off x="6967619" y="4234336"/>
            <a:ext cx="209523" cy="22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B74CF5-DC09-2158-CEE7-8476AEF7CB2A}"/>
              </a:ext>
            </a:extLst>
          </p:cNvPr>
          <p:cNvSpPr/>
          <p:nvPr/>
        </p:nvSpPr>
        <p:spPr bwMode="white">
          <a:xfrm>
            <a:off x="7415238" y="4256357"/>
            <a:ext cx="314285" cy="19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FFA76E-E236-41FA-8F2D-6A17E3FE21B2}"/>
              </a:ext>
            </a:extLst>
          </p:cNvPr>
          <p:cNvSpPr/>
          <p:nvPr/>
        </p:nvSpPr>
        <p:spPr bwMode="white">
          <a:xfrm>
            <a:off x="7967619" y="4234336"/>
            <a:ext cx="209523" cy="22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6EEA60-F3BB-009B-0066-CE8881DFA00E}"/>
              </a:ext>
            </a:extLst>
          </p:cNvPr>
          <p:cNvSpPr/>
          <p:nvPr/>
        </p:nvSpPr>
        <p:spPr bwMode="white">
          <a:xfrm>
            <a:off x="9672380" y="4177100"/>
            <a:ext cx="1228571" cy="32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1E55E53-4414-A53A-2DC4-B6DF3172AC62}"/>
              </a:ext>
            </a:extLst>
          </p:cNvPr>
          <p:cNvSpPr/>
          <p:nvPr/>
        </p:nvSpPr>
        <p:spPr bwMode="white">
          <a:xfrm>
            <a:off x="2224759" y="4203116"/>
            <a:ext cx="304763" cy="250624"/>
          </a:xfrm>
          <a:custGeom>
            <a:avLst/>
            <a:gdLst>
              <a:gd name="connsiteX0" fmla="*/ 0 w 304763"/>
              <a:gd name="connsiteY0" fmla="*/ 0 h 267099"/>
              <a:gd name="connsiteX1" fmla="*/ 304763 w 304763"/>
              <a:gd name="connsiteY1" fmla="*/ 0 h 267099"/>
              <a:gd name="connsiteX2" fmla="*/ 304763 w 304763"/>
              <a:gd name="connsiteY2" fmla="*/ 267099 h 267099"/>
              <a:gd name="connsiteX3" fmla="*/ 0 w 304763"/>
              <a:gd name="connsiteY3" fmla="*/ 267099 h 267099"/>
              <a:gd name="connsiteX4" fmla="*/ 0 w 304763"/>
              <a:gd name="connsiteY4" fmla="*/ 0 h 267099"/>
              <a:gd name="connsiteX0" fmla="*/ 16476 w 304763"/>
              <a:gd name="connsiteY0" fmla="*/ 16475 h 267099"/>
              <a:gd name="connsiteX1" fmla="*/ 304763 w 304763"/>
              <a:gd name="connsiteY1" fmla="*/ 0 h 267099"/>
              <a:gd name="connsiteX2" fmla="*/ 304763 w 304763"/>
              <a:gd name="connsiteY2" fmla="*/ 267099 h 267099"/>
              <a:gd name="connsiteX3" fmla="*/ 0 w 304763"/>
              <a:gd name="connsiteY3" fmla="*/ 267099 h 267099"/>
              <a:gd name="connsiteX4" fmla="*/ 16476 w 304763"/>
              <a:gd name="connsiteY4" fmla="*/ 16475 h 267099"/>
              <a:gd name="connsiteX0" fmla="*/ 16476 w 304763"/>
              <a:gd name="connsiteY0" fmla="*/ 0 h 250624"/>
              <a:gd name="connsiteX1" fmla="*/ 288287 w 304763"/>
              <a:gd name="connsiteY1" fmla="*/ 0 h 250624"/>
              <a:gd name="connsiteX2" fmla="*/ 304763 w 304763"/>
              <a:gd name="connsiteY2" fmla="*/ 250624 h 250624"/>
              <a:gd name="connsiteX3" fmla="*/ 0 w 304763"/>
              <a:gd name="connsiteY3" fmla="*/ 250624 h 250624"/>
              <a:gd name="connsiteX4" fmla="*/ 16476 w 304763"/>
              <a:gd name="connsiteY4" fmla="*/ 0 h 25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63" h="250624">
                <a:moveTo>
                  <a:pt x="16476" y="0"/>
                </a:moveTo>
                <a:lnTo>
                  <a:pt x="288287" y="0"/>
                </a:lnTo>
                <a:lnTo>
                  <a:pt x="304763" y="250624"/>
                </a:lnTo>
                <a:lnTo>
                  <a:pt x="0" y="250624"/>
                </a:lnTo>
                <a:lnTo>
                  <a:pt x="16476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91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2786"/>
            <a:ext cx="10416561" cy="31003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783632" y="2996952"/>
            <a:ext cx="0" cy="93610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03912" y="2996952"/>
            <a:ext cx="2160240" cy="93610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497813" y="2996952"/>
            <a:ext cx="2160240" cy="93610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087888" y="2988836"/>
            <a:ext cx="4680520" cy="94422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594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86FD50-55BA-7BAA-F9CA-5ABC95378C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0704"/>
            <a:ext cx="10800000" cy="3688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803157-1164-EDB9-447E-A92F63B220A5}"/>
              </a:ext>
            </a:extLst>
          </p:cNvPr>
          <p:cNvSpPr/>
          <p:nvPr/>
        </p:nvSpPr>
        <p:spPr bwMode="white">
          <a:xfrm>
            <a:off x="2443809" y="4676402"/>
            <a:ext cx="219047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EC1EB4-587F-B9CD-41EC-B3DB1BBE0AB2}"/>
              </a:ext>
            </a:extLst>
          </p:cNvPr>
          <p:cNvSpPr/>
          <p:nvPr/>
        </p:nvSpPr>
        <p:spPr bwMode="white">
          <a:xfrm>
            <a:off x="3443809" y="4666871"/>
            <a:ext cx="219047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9D3B6B-51B2-2C16-1F96-173436AF8EBD}"/>
              </a:ext>
            </a:extLst>
          </p:cNvPr>
          <p:cNvSpPr/>
          <p:nvPr/>
        </p:nvSpPr>
        <p:spPr bwMode="white">
          <a:xfrm>
            <a:off x="5672380" y="4666871"/>
            <a:ext cx="219047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E43A5A-ABDF-2031-0269-24DE169F090D}"/>
              </a:ext>
            </a:extLst>
          </p:cNvPr>
          <p:cNvSpPr/>
          <p:nvPr/>
        </p:nvSpPr>
        <p:spPr bwMode="white">
          <a:xfrm>
            <a:off x="6129523" y="4643649"/>
            <a:ext cx="314284" cy="261495"/>
          </a:xfrm>
          <a:custGeom>
            <a:avLst/>
            <a:gdLst>
              <a:gd name="connsiteX0" fmla="*/ 0 w 314285"/>
              <a:gd name="connsiteY0" fmla="*/ 0 h 252008"/>
              <a:gd name="connsiteX1" fmla="*/ 314285 w 314285"/>
              <a:gd name="connsiteY1" fmla="*/ 0 h 252008"/>
              <a:gd name="connsiteX2" fmla="*/ 314285 w 314285"/>
              <a:gd name="connsiteY2" fmla="*/ 252008 h 252008"/>
              <a:gd name="connsiteX3" fmla="*/ 0 w 314285"/>
              <a:gd name="connsiteY3" fmla="*/ 252008 h 252008"/>
              <a:gd name="connsiteX4" fmla="*/ 0 w 314285"/>
              <a:gd name="connsiteY4" fmla="*/ 0 h 252008"/>
              <a:gd name="connsiteX0" fmla="*/ 11017 w 314285"/>
              <a:gd name="connsiteY0" fmla="*/ 11017 h 252008"/>
              <a:gd name="connsiteX1" fmla="*/ 314285 w 314285"/>
              <a:gd name="connsiteY1" fmla="*/ 0 h 252008"/>
              <a:gd name="connsiteX2" fmla="*/ 314285 w 314285"/>
              <a:gd name="connsiteY2" fmla="*/ 252008 h 252008"/>
              <a:gd name="connsiteX3" fmla="*/ 0 w 314285"/>
              <a:gd name="connsiteY3" fmla="*/ 252008 h 252008"/>
              <a:gd name="connsiteX4" fmla="*/ 11017 w 314285"/>
              <a:gd name="connsiteY4" fmla="*/ 11017 h 252008"/>
              <a:gd name="connsiteX0" fmla="*/ 11017 w 314285"/>
              <a:gd name="connsiteY0" fmla="*/ 0 h 240991"/>
              <a:gd name="connsiteX1" fmla="*/ 295924 w 314285"/>
              <a:gd name="connsiteY1" fmla="*/ 11017 h 240991"/>
              <a:gd name="connsiteX2" fmla="*/ 314285 w 314285"/>
              <a:gd name="connsiteY2" fmla="*/ 240991 h 240991"/>
              <a:gd name="connsiteX3" fmla="*/ 0 w 314285"/>
              <a:gd name="connsiteY3" fmla="*/ 240991 h 240991"/>
              <a:gd name="connsiteX4" fmla="*/ 11017 w 314285"/>
              <a:gd name="connsiteY4" fmla="*/ 0 h 240991"/>
              <a:gd name="connsiteX0" fmla="*/ 7344 w 314285"/>
              <a:gd name="connsiteY0" fmla="*/ 0 h 237480"/>
              <a:gd name="connsiteX1" fmla="*/ 295924 w 314285"/>
              <a:gd name="connsiteY1" fmla="*/ 7506 h 237480"/>
              <a:gd name="connsiteX2" fmla="*/ 314285 w 314285"/>
              <a:gd name="connsiteY2" fmla="*/ 237480 h 237480"/>
              <a:gd name="connsiteX3" fmla="*/ 0 w 314285"/>
              <a:gd name="connsiteY3" fmla="*/ 237480 h 237480"/>
              <a:gd name="connsiteX4" fmla="*/ 7344 w 314285"/>
              <a:gd name="connsiteY4" fmla="*/ 0 h 237480"/>
              <a:gd name="connsiteX0" fmla="*/ 7344 w 314285"/>
              <a:gd name="connsiteY0" fmla="*/ 23144 h 260624"/>
              <a:gd name="connsiteX1" fmla="*/ 59737 w 314285"/>
              <a:gd name="connsiteY1" fmla="*/ 1 h 260624"/>
              <a:gd name="connsiteX2" fmla="*/ 295924 w 314285"/>
              <a:gd name="connsiteY2" fmla="*/ 30650 h 260624"/>
              <a:gd name="connsiteX3" fmla="*/ 314285 w 314285"/>
              <a:gd name="connsiteY3" fmla="*/ 260624 h 260624"/>
              <a:gd name="connsiteX4" fmla="*/ 0 w 314285"/>
              <a:gd name="connsiteY4" fmla="*/ 260624 h 260624"/>
              <a:gd name="connsiteX5" fmla="*/ 7344 w 314285"/>
              <a:gd name="connsiteY5" fmla="*/ 23144 h 26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285" h="260624">
                <a:moveTo>
                  <a:pt x="7344" y="23144"/>
                </a:moveTo>
                <a:cubicBezTo>
                  <a:pt x="24808" y="23364"/>
                  <a:pt x="42273" y="-219"/>
                  <a:pt x="59737" y="1"/>
                </a:cubicBezTo>
                <a:lnTo>
                  <a:pt x="295924" y="30650"/>
                </a:lnTo>
                <a:lnTo>
                  <a:pt x="314285" y="260624"/>
                </a:lnTo>
                <a:lnTo>
                  <a:pt x="0" y="260624"/>
                </a:lnTo>
                <a:lnTo>
                  <a:pt x="7344" y="23144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91EAA4-9895-D416-50FC-376EE2754262}"/>
              </a:ext>
            </a:extLst>
          </p:cNvPr>
          <p:cNvSpPr/>
          <p:nvPr/>
        </p:nvSpPr>
        <p:spPr bwMode="white">
          <a:xfrm>
            <a:off x="6681904" y="4666871"/>
            <a:ext cx="219047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7CC957-7A51-D553-ADAF-7B336FE6B799}"/>
              </a:ext>
            </a:extLst>
          </p:cNvPr>
          <p:cNvSpPr/>
          <p:nvPr/>
        </p:nvSpPr>
        <p:spPr bwMode="white">
          <a:xfrm>
            <a:off x="8920000" y="4666871"/>
            <a:ext cx="209523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099753-67FB-19BB-47B9-C8BE7A2DB33D}"/>
              </a:ext>
            </a:extLst>
          </p:cNvPr>
          <p:cNvSpPr/>
          <p:nvPr/>
        </p:nvSpPr>
        <p:spPr bwMode="white">
          <a:xfrm>
            <a:off x="9367619" y="4733588"/>
            <a:ext cx="314285" cy="16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59C378-391E-4A76-FFC8-8001C65AEB31}"/>
              </a:ext>
            </a:extLst>
          </p:cNvPr>
          <p:cNvSpPr/>
          <p:nvPr/>
        </p:nvSpPr>
        <p:spPr bwMode="white">
          <a:xfrm>
            <a:off x="9920000" y="4666871"/>
            <a:ext cx="219047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3803157-1164-EDB9-447E-A92F63B220A5}"/>
              </a:ext>
            </a:extLst>
          </p:cNvPr>
          <p:cNvSpPr/>
          <p:nvPr/>
        </p:nvSpPr>
        <p:spPr bwMode="white">
          <a:xfrm>
            <a:off x="2900952" y="4666871"/>
            <a:ext cx="304761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79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D682DD-958B-9584-6F4F-F290224D2D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0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3773EA-4043-00D7-F153-54DB8F6D8F3E}"/>
              </a:ext>
            </a:extLst>
          </p:cNvPr>
          <p:cNvSpPr/>
          <p:nvPr/>
        </p:nvSpPr>
        <p:spPr bwMode="white">
          <a:xfrm>
            <a:off x="8681904" y="1818630"/>
            <a:ext cx="304761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8541BF-4866-21D4-F05B-547AE0F06BE1}"/>
              </a:ext>
            </a:extLst>
          </p:cNvPr>
          <p:cNvSpPr/>
          <p:nvPr/>
        </p:nvSpPr>
        <p:spPr bwMode="white">
          <a:xfrm>
            <a:off x="9996190" y="1837681"/>
            <a:ext cx="219047" cy="23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13F1EC-C6DB-BE2B-8B23-F9A4A4509EC4}"/>
              </a:ext>
            </a:extLst>
          </p:cNvPr>
          <p:cNvSpPr/>
          <p:nvPr/>
        </p:nvSpPr>
        <p:spPr bwMode="white">
          <a:xfrm>
            <a:off x="11005714" y="1837681"/>
            <a:ext cx="219047" cy="2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0BE8D0-A114-370F-20CB-4147D07A6005}"/>
              </a:ext>
            </a:extLst>
          </p:cNvPr>
          <p:cNvSpPr/>
          <p:nvPr/>
        </p:nvSpPr>
        <p:spPr bwMode="white">
          <a:xfrm>
            <a:off x="8700952" y="2656856"/>
            <a:ext cx="238095" cy="31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702332-A6B9-EB1A-6C57-20FECC9375E9}"/>
              </a:ext>
            </a:extLst>
          </p:cNvPr>
          <p:cNvSpPr/>
          <p:nvPr/>
        </p:nvSpPr>
        <p:spPr bwMode="white">
          <a:xfrm>
            <a:off x="9996190" y="2704483"/>
            <a:ext cx="219047" cy="2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AF06D2-B239-50EB-185B-AFB0296AD59C}"/>
              </a:ext>
            </a:extLst>
          </p:cNvPr>
          <p:cNvSpPr/>
          <p:nvPr/>
        </p:nvSpPr>
        <p:spPr bwMode="white">
          <a:xfrm>
            <a:off x="10433023" y="2675907"/>
            <a:ext cx="350889" cy="257183"/>
          </a:xfrm>
          <a:custGeom>
            <a:avLst/>
            <a:gdLst>
              <a:gd name="connsiteX0" fmla="*/ 0 w 361905"/>
              <a:gd name="connsiteY0" fmla="*/ 0 h 257183"/>
              <a:gd name="connsiteX1" fmla="*/ 361905 w 361905"/>
              <a:gd name="connsiteY1" fmla="*/ 0 h 257183"/>
              <a:gd name="connsiteX2" fmla="*/ 361905 w 361905"/>
              <a:gd name="connsiteY2" fmla="*/ 257183 h 257183"/>
              <a:gd name="connsiteX3" fmla="*/ 0 w 361905"/>
              <a:gd name="connsiteY3" fmla="*/ 257183 h 257183"/>
              <a:gd name="connsiteX4" fmla="*/ 0 w 361905"/>
              <a:gd name="connsiteY4" fmla="*/ 0 h 257183"/>
              <a:gd name="connsiteX0" fmla="*/ 46822 w 361905"/>
              <a:gd name="connsiteY0" fmla="*/ 2754 h 257183"/>
              <a:gd name="connsiteX1" fmla="*/ 361905 w 361905"/>
              <a:gd name="connsiteY1" fmla="*/ 0 h 257183"/>
              <a:gd name="connsiteX2" fmla="*/ 361905 w 361905"/>
              <a:gd name="connsiteY2" fmla="*/ 257183 h 257183"/>
              <a:gd name="connsiteX3" fmla="*/ 0 w 361905"/>
              <a:gd name="connsiteY3" fmla="*/ 257183 h 257183"/>
              <a:gd name="connsiteX4" fmla="*/ 46822 w 361905"/>
              <a:gd name="connsiteY4" fmla="*/ 2754 h 257183"/>
              <a:gd name="connsiteX0" fmla="*/ 46822 w 361905"/>
              <a:gd name="connsiteY0" fmla="*/ 2754 h 257183"/>
              <a:gd name="connsiteX1" fmla="*/ 326100 w 361905"/>
              <a:gd name="connsiteY1" fmla="*/ 0 h 257183"/>
              <a:gd name="connsiteX2" fmla="*/ 361905 w 361905"/>
              <a:gd name="connsiteY2" fmla="*/ 257183 h 257183"/>
              <a:gd name="connsiteX3" fmla="*/ 0 w 361905"/>
              <a:gd name="connsiteY3" fmla="*/ 257183 h 257183"/>
              <a:gd name="connsiteX4" fmla="*/ 46822 w 361905"/>
              <a:gd name="connsiteY4" fmla="*/ 2754 h 257183"/>
              <a:gd name="connsiteX0" fmla="*/ 38560 w 353643"/>
              <a:gd name="connsiteY0" fmla="*/ 2754 h 257183"/>
              <a:gd name="connsiteX1" fmla="*/ 317838 w 353643"/>
              <a:gd name="connsiteY1" fmla="*/ 0 h 257183"/>
              <a:gd name="connsiteX2" fmla="*/ 353643 w 353643"/>
              <a:gd name="connsiteY2" fmla="*/ 257183 h 257183"/>
              <a:gd name="connsiteX3" fmla="*/ 0 w 353643"/>
              <a:gd name="connsiteY3" fmla="*/ 254429 h 257183"/>
              <a:gd name="connsiteX4" fmla="*/ 38560 w 353643"/>
              <a:gd name="connsiteY4" fmla="*/ 2754 h 257183"/>
              <a:gd name="connsiteX0" fmla="*/ 38560 w 350889"/>
              <a:gd name="connsiteY0" fmla="*/ 2754 h 257183"/>
              <a:gd name="connsiteX1" fmla="*/ 317838 w 350889"/>
              <a:gd name="connsiteY1" fmla="*/ 0 h 257183"/>
              <a:gd name="connsiteX2" fmla="*/ 350889 w 350889"/>
              <a:gd name="connsiteY2" fmla="*/ 257183 h 257183"/>
              <a:gd name="connsiteX3" fmla="*/ 0 w 350889"/>
              <a:gd name="connsiteY3" fmla="*/ 254429 h 257183"/>
              <a:gd name="connsiteX4" fmla="*/ 38560 w 350889"/>
              <a:gd name="connsiteY4" fmla="*/ 2754 h 25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889" h="257183">
                <a:moveTo>
                  <a:pt x="38560" y="2754"/>
                </a:moveTo>
                <a:lnTo>
                  <a:pt x="317838" y="0"/>
                </a:lnTo>
                <a:lnTo>
                  <a:pt x="350889" y="257183"/>
                </a:lnTo>
                <a:lnTo>
                  <a:pt x="0" y="254429"/>
                </a:lnTo>
                <a:lnTo>
                  <a:pt x="38560" y="2754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61B2F8-23D6-5F89-4F56-CB08A099ABD9}"/>
              </a:ext>
            </a:extLst>
          </p:cNvPr>
          <p:cNvSpPr/>
          <p:nvPr/>
        </p:nvSpPr>
        <p:spPr bwMode="white">
          <a:xfrm>
            <a:off x="11005714" y="2704483"/>
            <a:ext cx="219047" cy="2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930DE1-120F-8980-F7E3-D86BA1E25239}"/>
              </a:ext>
            </a:extLst>
          </p:cNvPr>
          <p:cNvSpPr/>
          <p:nvPr/>
        </p:nvSpPr>
        <p:spPr bwMode="white">
          <a:xfrm>
            <a:off x="6481904" y="4057076"/>
            <a:ext cx="2866666" cy="32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A87EF5-8680-9097-355D-65C34D8AA426}"/>
              </a:ext>
            </a:extLst>
          </p:cNvPr>
          <p:cNvSpPr/>
          <p:nvPr/>
        </p:nvSpPr>
        <p:spPr bwMode="white">
          <a:xfrm>
            <a:off x="6481904" y="4714322"/>
            <a:ext cx="2000000" cy="32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27920C-ECBB-E4BD-84A6-6D8E9DD58091}"/>
              </a:ext>
            </a:extLst>
          </p:cNvPr>
          <p:cNvSpPr/>
          <p:nvPr/>
        </p:nvSpPr>
        <p:spPr bwMode="white">
          <a:xfrm>
            <a:off x="9339047" y="4714322"/>
            <a:ext cx="2009523" cy="31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38541BF-4866-21D4-F05B-547AE0F06BE1}"/>
              </a:ext>
            </a:extLst>
          </p:cNvPr>
          <p:cNvSpPr/>
          <p:nvPr/>
        </p:nvSpPr>
        <p:spPr bwMode="white">
          <a:xfrm>
            <a:off x="10433176" y="1818630"/>
            <a:ext cx="345075" cy="254378"/>
          </a:xfrm>
          <a:custGeom>
            <a:avLst/>
            <a:gdLst>
              <a:gd name="connsiteX0" fmla="*/ 0 w 361905"/>
              <a:gd name="connsiteY0" fmla="*/ 0 h 257183"/>
              <a:gd name="connsiteX1" fmla="*/ 361905 w 361905"/>
              <a:gd name="connsiteY1" fmla="*/ 0 h 257183"/>
              <a:gd name="connsiteX2" fmla="*/ 361905 w 361905"/>
              <a:gd name="connsiteY2" fmla="*/ 257183 h 257183"/>
              <a:gd name="connsiteX3" fmla="*/ 0 w 361905"/>
              <a:gd name="connsiteY3" fmla="*/ 257183 h 257183"/>
              <a:gd name="connsiteX4" fmla="*/ 0 w 361905"/>
              <a:gd name="connsiteY4" fmla="*/ 0 h 257183"/>
              <a:gd name="connsiteX0" fmla="*/ 36464 w 361905"/>
              <a:gd name="connsiteY0" fmla="*/ 2805 h 257183"/>
              <a:gd name="connsiteX1" fmla="*/ 361905 w 361905"/>
              <a:gd name="connsiteY1" fmla="*/ 0 h 257183"/>
              <a:gd name="connsiteX2" fmla="*/ 361905 w 361905"/>
              <a:gd name="connsiteY2" fmla="*/ 257183 h 257183"/>
              <a:gd name="connsiteX3" fmla="*/ 0 w 361905"/>
              <a:gd name="connsiteY3" fmla="*/ 257183 h 257183"/>
              <a:gd name="connsiteX4" fmla="*/ 36464 w 361905"/>
              <a:gd name="connsiteY4" fmla="*/ 2805 h 257183"/>
              <a:gd name="connsiteX0" fmla="*/ 36464 w 361905"/>
              <a:gd name="connsiteY0" fmla="*/ 2805 h 257183"/>
              <a:gd name="connsiteX1" fmla="*/ 342271 w 361905"/>
              <a:gd name="connsiteY1" fmla="*/ 0 h 257183"/>
              <a:gd name="connsiteX2" fmla="*/ 361905 w 361905"/>
              <a:gd name="connsiteY2" fmla="*/ 257183 h 257183"/>
              <a:gd name="connsiteX3" fmla="*/ 0 w 361905"/>
              <a:gd name="connsiteY3" fmla="*/ 257183 h 257183"/>
              <a:gd name="connsiteX4" fmla="*/ 36464 w 361905"/>
              <a:gd name="connsiteY4" fmla="*/ 2805 h 257183"/>
              <a:gd name="connsiteX0" fmla="*/ 28049 w 353490"/>
              <a:gd name="connsiteY0" fmla="*/ 2805 h 257183"/>
              <a:gd name="connsiteX1" fmla="*/ 333856 w 353490"/>
              <a:gd name="connsiteY1" fmla="*/ 0 h 257183"/>
              <a:gd name="connsiteX2" fmla="*/ 353490 w 353490"/>
              <a:gd name="connsiteY2" fmla="*/ 257183 h 257183"/>
              <a:gd name="connsiteX3" fmla="*/ 0 w 353490"/>
              <a:gd name="connsiteY3" fmla="*/ 254378 h 257183"/>
              <a:gd name="connsiteX4" fmla="*/ 28049 w 353490"/>
              <a:gd name="connsiteY4" fmla="*/ 2805 h 257183"/>
              <a:gd name="connsiteX0" fmla="*/ 28049 w 345075"/>
              <a:gd name="connsiteY0" fmla="*/ 2805 h 254378"/>
              <a:gd name="connsiteX1" fmla="*/ 333856 w 345075"/>
              <a:gd name="connsiteY1" fmla="*/ 0 h 254378"/>
              <a:gd name="connsiteX2" fmla="*/ 345075 w 345075"/>
              <a:gd name="connsiteY2" fmla="*/ 254378 h 254378"/>
              <a:gd name="connsiteX3" fmla="*/ 0 w 345075"/>
              <a:gd name="connsiteY3" fmla="*/ 254378 h 254378"/>
              <a:gd name="connsiteX4" fmla="*/ 28049 w 345075"/>
              <a:gd name="connsiteY4" fmla="*/ 2805 h 254378"/>
              <a:gd name="connsiteX0" fmla="*/ 40541 w 345075"/>
              <a:gd name="connsiteY0" fmla="*/ 2805 h 254378"/>
              <a:gd name="connsiteX1" fmla="*/ 333856 w 345075"/>
              <a:gd name="connsiteY1" fmla="*/ 0 h 254378"/>
              <a:gd name="connsiteX2" fmla="*/ 345075 w 345075"/>
              <a:gd name="connsiteY2" fmla="*/ 254378 h 254378"/>
              <a:gd name="connsiteX3" fmla="*/ 0 w 345075"/>
              <a:gd name="connsiteY3" fmla="*/ 254378 h 254378"/>
              <a:gd name="connsiteX4" fmla="*/ 40541 w 345075"/>
              <a:gd name="connsiteY4" fmla="*/ 2805 h 254378"/>
              <a:gd name="connsiteX0" fmla="*/ 40541 w 345075"/>
              <a:gd name="connsiteY0" fmla="*/ 2805 h 254378"/>
              <a:gd name="connsiteX1" fmla="*/ 316367 w 345075"/>
              <a:gd name="connsiteY1" fmla="*/ 0 h 254378"/>
              <a:gd name="connsiteX2" fmla="*/ 345075 w 345075"/>
              <a:gd name="connsiteY2" fmla="*/ 254378 h 254378"/>
              <a:gd name="connsiteX3" fmla="*/ 0 w 345075"/>
              <a:gd name="connsiteY3" fmla="*/ 254378 h 254378"/>
              <a:gd name="connsiteX4" fmla="*/ 40541 w 345075"/>
              <a:gd name="connsiteY4" fmla="*/ 2805 h 25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075" h="254378">
                <a:moveTo>
                  <a:pt x="40541" y="2805"/>
                </a:moveTo>
                <a:lnTo>
                  <a:pt x="316367" y="0"/>
                </a:lnTo>
                <a:lnTo>
                  <a:pt x="345075" y="254378"/>
                </a:lnTo>
                <a:lnTo>
                  <a:pt x="0" y="254378"/>
                </a:lnTo>
                <a:lnTo>
                  <a:pt x="40541" y="2805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16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2024-08-19T07:05:16Z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