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7F67A-4405-FBA9-7726-5B84EB3E29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18797"/>
          <a:stretch/>
        </p:blipFill>
        <p:spPr>
          <a:xfrm>
            <a:off x="4583832" y="2996952"/>
            <a:ext cx="3143752" cy="87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542AC-F08F-B349-DECA-DE358FFFA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6569"/>
            <a:ext cx="10800000" cy="385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7C4A4-706F-96BF-D311-EA336E47AF27}"/>
              </a:ext>
            </a:extLst>
          </p:cNvPr>
          <p:cNvSpPr/>
          <p:nvPr/>
        </p:nvSpPr>
        <p:spPr bwMode="white">
          <a:xfrm>
            <a:off x="6767619" y="4580230"/>
            <a:ext cx="333333" cy="31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6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F1A88-B340-ACCE-B65F-40CE17595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0239"/>
            <a:ext cx="10800000" cy="288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B3943-62DA-A078-7AD5-AF7C8C5EB64F}"/>
              </a:ext>
            </a:extLst>
          </p:cNvPr>
          <p:cNvSpPr/>
          <p:nvPr/>
        </p:nvSpPr>
        <p:spPr bwMode="white">
          <a:xfrm>
            <a:off x="2005714" y="3922620"/>
            <a:ext cx="333333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F22D1-B8DF-92F7-841B-F3C721D04B72}"/>
              </a:ext>
            </a:extLst>
          </p:cNvPr>
          <p:cNvSpPr/>
          <p:nvPr/>
        </p:nvSpPr>
        <p:spPr bwMode="white">
          <a:xfrm>
            <a:off x="7196190" y="3922620"/>
            <a:ext cx="333333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4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022" y="882326"/>
            <a:ext cx="10060482" cy="477892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287688" y="2785017"/>
            <a:ext cx="5832648" cy="179611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12024" y="2785017"/>
            <a:ext cx="0" cy="129205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431704" y="2785017"/>
            <a:ext cx="6192688" cy="1618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72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348AC-703F-073E-0D60-5C1C1CAC9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0290"/>
            <a:ext cx="10800000" cy="28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BCCF0-4099-A3DB-877D-23E11A5BA747}"/>
              </a:ext>
            </a:extLst>
          </p:cNvPr>
          <p:cNvSpPr/>
          <p:nvPr/>
        </p:nvSpPr>
        <p:spPr bwMode="white">
          <a:xfrm>
            <a:off x="4462857" y="3460710"/>
            <a:ext cx="333333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3C8F2-FAB9-B883-3090-24F27E95CCC5}"/>
              </a:ext>
            </a:extLst>
          </p:cNvPr>
          <p:cNvSpPr/>
          <p:nvPr/>
        </p:nvSpPr>
        <p:spPr bwMode="white">
          <a:xfrm>
            <a:off x="7015238" y="3460710"/>
            <a:ext cx="333333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C7D83A-70A1-526A-2FEA-B482A364FE3D}"/>
              </a:ext>
            </a:extLst>
          </p:cNvPr>
          <p:cNvSpPr/>
          <p:nvPr/>
        </p:nvSpPr>
        <p:spPr bwMode="white">
          <a:xfrm>
            <a:off x="9567619" y="3460710"/>
            <a:ext cx="333333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DCF678-3D21-8896-7CC0-8AF4AC4C08BF}"/>
              </a:ext>
            </a:extLst>
          </p:cNvPr>
          <p:cNvSpPr/>
          <p:nvPr/>
        </p:nvSpPr>
        <p:spPr bwMode="white">
          <a:xfrm>
            <a:off x="4539047" y="4127880"/>
            <a:ext cx="219047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B459E4-9E29-DCAA-2376-CD6B6B7E8CA5}"/>
              </a:ext>
            </a:extLst>
          </p:cNvPr>
          <p:cNvSpPr/>
          <p:nvPr/>
        </p:nvSpPr>
        <p:spPr bwMode="white">
          <a:xfrm>
            <a:off x="7091428" y="4127880"/>
            <a:ext cx="219047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B48951-8D58-4546-BA50-29CBA57A5344}"/>
              </a:ext>
            </a:extLst>
          </p:cNvPr>
          <p:cNvSpPr/>
          <p:nvPr/>
        </p:nvSpPr>
        <p:spPr bwMode="white">
          <a:xfrm>
            <a:off x="9653333" y="4127880"/>
            <a:ext cx="209523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2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2024-08-19T13:28:25Z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