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BFCB33-F785-6535-5AFB-B903508B381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890" b="40742"/>
          <a:stretch/>
        </p:blipFill>
        <p:spPr>
          <a:xfrm>
            <a:off x="4007768" y="3068960"/>
            <a:ext cx="4223872" cy="656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C12E6C-296F-99BB-3DED-D84E7895373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39293"/>
            <a:ext cx="10800000" cy="39178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7AD4D7-8D14-A471-21B3-B35AE8FD0E70}"/>
              </a:ext>
            </a:extLst>
          </p:cNvPr>
          <p:cNvSpPr/>
          <p:nvPr/>
        </p:nvSpPr>
        <p:spPr bwMode="white">
          <a:xfrm>
            <a:off x="2443809" y="3717769"/>
            <a:ext cx="209523" cy="228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3D92F45-1170-15DD-5D12-15C243E21E61}"/>
              </a:ext>
            </a:extLst>
          </p:cNvPr>
          <p:cNvSpPr/>
          <p:nvPr/>
        </p:nvSpPr>
        <p:spPr bwMode="white">
          <a:xfrm>
            <a:off x="5196190" y="3717769"/>
            <a:ext cx="190476" cy="228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AA801B9-988C-9BB2-85C5-2A85B9895913}"/>
              </a:ext>
            </a:extLst>
          </p:cNvPr>
          <p:cNvSpPr/>
          <p:nvPr/>
        </p:nvSpPr>
        <p:spPr bwMode="white">
          <a:xfrm>
            <a:off x="6062857" y="3708237"/>
            <a:ext cx="219047" cy="23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F8D91A2-3D15-6444-F005-0DA7F009184F}"/>
              </a:ext>
            </a:extLst>
          </p:cNvPr>
          <p:cNvSpPr/>
          <p:nvPr/>
        </p:nvSpPr>
        <p:spPr bwMode="white">
          <a:xfrm>
            <a:off x="8300952" y="3708237"/>
            <a:ext cx="219047" cy="23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C8C6E17-0853-61DE-8369-0E4A3544F311}"/>
              </a:ext>
            </a:extLst>
          </p:cNvPr>
          <p:cNvSpPr/>
          <p:nvPr/>
        </p:nvSpPr>
        <p:spPr bwMode="white">
          <a:xfrm>
            <a:off x="9196190" y="3717769"/>
            <a:ext cx="190476" cy="228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6D410C5-A17B-28E8-FE9B-DCEB72A711C7}"/>
              </a:ext>
            </a:extLst>
          </p:cNvPr>
          <p:cNvSpPr/>
          <p:nvPr/>
        </p:nvSpPr>
        <p:spPr bwMode="white">
          <a:xfrm>
            <a:off x="10072380" y="3717769"/>
            <a:ext cx="219047" cy="228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342CF6B-2427-9A6A-2770-02F94A7BE23D}"/>
              </a:ext>
            </a:extLst>
          </p:cNvPr>
          <p:cNvSpPr/>
          <p:nvPr/>
        </p:nvSpPr>
        <p:spPr bwMode="white">
          <a:xfrm>
            <a:off x="2443809" y="4594769"/>
            <a:ext cx="209523" cy="23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AB60B08-ED1B-0D77-598F-CB522FBFDF11}"/>
              </a:ext>
            </a:extLst>
          </p:cNvPr>
          <p:cNvSpPr/>
          <p:nvPr/>
        </p:nvSpPr>
        <p:spPr bwMode="white">
          <a:xfrm>
            <a:off x="5186666" y="4594769"/>
            <a:ext cx="219047" cy="228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BEB926C-F8BC-9923-353B-832BFFAA5BE7}"/>
              </a:ext>
            </a:extLst>
          </p:cNvPr>
          <p:cNvSpPr/>
          <p:nvPr/>
        </p:nvSpPr>
        <p:spPr bwMode="white">
          <a:xfrm>
            <a:off x="6062857" y="4594769"/>
            <a:ext cx="219047" cy="23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F4A92D4-9C7C-9152-EE46-CCE1DEB8EB84}"/>
              </a:ext>
            </a:extLst>
          </p:cNvPr>
          <p:cNvSpPr/>
          <p:nvPr/>
        </p:nvSpPr>
        <p:spPr bwMode="white">
          <a:xfrm>
            <a:off x="8310476" y="4594769"/>
            <a:ext cx="180951" cy="228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D53945C-001D-F2A4-46AF-5A5C8F92A7FD}"/>
              </a:ext>
            </a:extLst>
          </p:cNvPr>
          <p:cNvSpPr/>
          <p:nvPr/>
        </p:nvSpPr>
        <p:spPr bwMode="white">
          <a:xfrm>
            <a:off x="9177142" y="4594769"/>
            <a:ext cx="219047" cy="23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6BE10E8-379A-E11F-C43A-36C1D93E083A}"/>
              </a:ext>
            </a:extLst>
          </p:cNvPr>
          <p:cNvSpPr/>
          <p:nvPr/>
        </p:nvSpPr>
        <p:spPr bwMode="white">
          <a:xfrm>
            <a:off x="10072380" y="4594769"/>
            <a:ext cx="219047" cy="228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6401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689100"/>
            <a:ext cx="10513168" cy="3204671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2855640" y="3068960"/>
            <a:ext cx="3240360" cy="1080120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4871864" y="3068960"/>
            <a:ext cx="3456384" cy="1080120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6708068" y="3068960"/>
            <a:ext cx="1764196" cy="1008112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4466444" y="3068960"/>
            <a:ext cx="3880556" cy="984414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8544272" y="3092658"/>
            <a:ext cx="1666982" cy="984414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10176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204527-5EB6-EA7A-D5CB-F84ADF7A9D7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15878"/>
            <a:ext cx="10800000" cy="3165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97672D-0D79-8C75-E54F-9CB9CF792F4B}"/>
              </a:ext>
            </a:extLst>
          </p:cNvPr>
          <p:cNvSpPr/>
          <p:nvPr/>
        </p:nvSpPr>
        <p:spPr bwMode="white">
          <a:xfrm>
            <a:off x="7558095" y="3122443"/>
            <a:ext cx="180952" cy="228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56C2B08-EE72-CAE3-86EC-39A4BAA9377C}"/>
              </a:ext>
            </a:extLst>
          </p:cNvPr>
          <p:cNvSpPr/>
          <p:nvPr/>
        </p:nvSpPr>
        <p:spPr bwMode="white">
          <a:xfrm>
            <a:off x="8548571" y="3122443"/>
            <a:ext cx="219047" cy="228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AEFFF68-AEB2-F2C8-B8A0-E380312F112C}"/>
              </a:ext>
            </a:extLst>
          </p:cNvPr>
          <p:cNvSpPr/>
          <p:nvPr/>
        </p:nvSpPr>
        <p:spPr bwMode="white">
          <a:xfrm>
            <a:off x="9434285" y="3122443"/>
            <a:ext cx="209523" cy="238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6C8F420-D7ED-B3E8-AB72-2EC444364F10}"/>
              </a:ext>
            </a:extLst>
          </p:cNvPr>
          <p:cNvSpPr/>
          <p:nvPr/>
        </p:nvSpPr>
        <p:spPr bwMode="white">
          <a:xfrm>
            <a:off x="7539047" y="3999561"/>
            <a:ext cx="219047" cy="238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96955D-8383-98F7-5AFD-3ED9C7D298A3}"/>
              </a:ext>
            </a:extLst>
          </p:cNvPr>
          <p:cNvSpPr/>
          <p:nvPr/>
        </p:nvSpPr>
        <p:spPr bwMode="white">
          <a:xfrm>
            <a:off x="8548571" y="3999561"/>
            <a:ext cx="209523" cy="238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E51AB81-BEB7-D6B3-BE35-219DA4A25AF1}"/>
              </a:ext>
            </a:extLst>
          </p:cNvPr>
          <p:cNvSpPr/>
          <p:nvPr/>
        </p:nvSpPr>
        <p:spPr bwMode="white">
          <a:xfrm>
            <a:off x="9434285" y="3999561"/>
            <a:ext cx="209523" cy="238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椭圆 9">
            <a:extLst>
              <a:ext uri="{FF2B5EF4-FFF2-40B4-BE49-F238E27FC236}">
                <a16:creationId xmlns:a16="http://schemas.microsoft.com/office/drawing/2014/main" id="{0D97672D-0D79-8C75-E54F-9CB9CF792F4B}"/>
              </a:ext>
            </a:extLst>
          </p:cNvPr>
          <p:cNvSpPr/>
          <p:nvPr/>
        </p:nvSpPr>
        <p:spPr bwMode="white">
          <a:xfrm>
            <a:off x="7968208" y="3068960"/>
            <a:ext cx="360040" cy="36004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椭圆 10">
            <a:extLst>
              <a:ext uri="{FF2B5EF4-FFF2-40B4-BE49-F238E27FC236}">
                <a16:creationId xmlns:a16="http://schemas.microsoft.com/office/drawing/2014/main" id="{0D97672D-0D79-8C75-E54F-9CB9CF792F4B}"/>
              </a:ext>
            </a:extLst>
          </p:cNvPr>
          <p:cNvSpPr/>
          <p:nvPr/>
        </p:nvSpPr>
        <p:spPr bwMode="white">
          <a:xfrm>
            <a:off x="7968208" y="3938714"/>
            <a:ext cx="360040" cy="36004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3710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C5AABB-DBDD-01C3-67FA-0A7FFAD0983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24744"/>
            <a:ext cx="10800000" cy="42194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788904-4DED-35A2-D7E0-6803D70B50F0}"/>
              </a:ext>
            </a:extLst>
          </p:cNvPr>
          <p:cNvSpPr/>
          <p:nvPr/>
        </p:nvSpPr>
        <p:spPr bwMode="white">
          <a:xfrm>
            <a:off x="2453333" y="4772732"/>
            <a:ext cx="2542857" cy="333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589E51D-7BFB-3C1D-7A9A-21794DF25EE2}"/>
              </a:ext>
            </a:extLst>
          </p:cNvPr>
          <p:cNvSpPr/>
          <p:nvPr/>
        </p:nvSpPr>
        <p:spPr bwMode="white">
          <a:xfrm>
            <a:off x="6824761" y="4820356"/>
            <a:ext cx="219047" cy="238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2B2CCAB-8BE8-355B-7257-4A45EBC4E13A}"/>
              </a:ext>
            </a:extLst>
          </p:cNvPr>
          <p:cNvSpPr/>
          <p:nvPr/>
        </p:nvSpPr>
        <p:spPr bwMode="white">
          <a:xfrm>
            <a:off x="7729523" y="4829881"/>
            <a:ext cx="190476" cy="228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A7EF9E1-1A4C-10A1-6D45-218F6450CAD3}"/>
              </a:ext>
            </a:extLst>
          </p:cNvPr>
          <p:cNvSpPr/>
          <p:nvPr/>
        </p:nvSpPr>
        <p:spPr bwMode="white">
          <a:xfrm>
            <a:off x="8596190" y="4829881"/>
            <a:ext cx="219047" cy="228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FE0F7BA-5A01-FF84-84A6-F5233C682529}"/>
              </a:ext>
            </a:extLst>
          </p:cNvPr>
          <p:cNvSpPr/>
          <p:nvPr/>
        </p:nvSpPr>
        <p:spPr bwMode="white">
          <a:xfrm>
            <a:off x="8996190" y="4772732"/>
            <a:ext cx="2009523" cy="323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7339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windows10</cp:lastModifiedBy>
  <cp:revision>64</cp:revision>
  <dcterms:created xsi:type="dcterms:W3CDTF">2015-09-16T06:44:00Z</dcterms:created>
  <dcterms:modified xsi:type="dcterms:W3CDTF">2024-08-19T07:16:35Z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