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30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73C1B-AB54-AB86-1A27-8F8D801BCD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1869"/>
          <a:stretch/>
        </p:blipFill>
        <p:spPr>
          <a:xfrm>
            <a:off x="4511824" y="3068960"/>
            <a:ext cx="3143752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50C4A-7D7F-296A-E581-8A6E0A06C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8584"/>
            <a:ext cx="10800000" cy="335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189FD3-9E58-044C-884F-693FE93861C4}"/>
              </a:ext>
            </a:extLst>
          </p:cNvPr>
          <p:cNvSpPr/>
          <p:nvPr/>
        </p:nvSpPr>
        <p:spPr bwMode="white">
          <a:xfrm>
            <a:off x="1881904" y="3241906"/>
            <a:ext cx="200000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C8B2E3-4ECF-CCF8-9254-3F2BE08661A9}"/>
              </a:ext>
            </a:extLst>
          </p:cNvPr>
          <p:cNvSpPr/>
          <p:nvPr/>
        </p:nvSpPr>
        <p:spPr bwMode="white">
          <a:xfrm>
            <a:off x="2891428" y="3241906"/>
            <a:ext cx="200000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60BA80-C65F-305C-A29B-20E0CEC50323}"/>
              </a:ext>
            </a:extLst>
          </p:cNvPr>
          <p:cNvSpPr/>
          <p:nvPr/>
        </p:nvSpPr>
        <p:spPr bwMode="white">
          <a:xfrm>
            <a:off x="4462857" y="3241906"/>
            <a:ext cx="190476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FCCB6C-5130-E921-BBE0-F86616B829C0}"/>
              </a:ext>
            </a:extLst>
          </p:cNvPr>
          <p:cNvSpPr/>
          <p:nvPr/>
        </p:nvSpPr>
        <p:spPr bwMode="white">
          <a:xfrm>
            <a:off x="5462857" y="3241906"/>
            <a:ext cx="20952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A3E6E-C283-0F78-7358-B438CE8E9AFF}"/>
              </a:ext>
            </a:extLst>
          </p:cNvPr>
          <p:cNvSpPr/>
          <p:nvPr/>
        </p:nvSpPr>
        <p:spPr bwMode="white">
          <a:xfrm>
            <a:off x="7024761" y="3241906"/>
            <a:ext cx="20952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3EA71E-008C-BBAF-B5BC-CFAFA29D486E}"/>
              </a:ext>
            </a:extLst>
          </p:cNvPr>
          <p:cNvSpPr/>
          <p:nvPr/>
        </p:nvSpPr>
        <p:spPr bwMode="white">
          <a:xfrm>
            <a:off x="8034285" y="3241906"/>
            <a:ext cx="20952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589CA2-1010-833A-A8DB-26C2F25DC460}"/>
              </a:ext>
            </a:extLst>
          </p:cNvPr>
          <p:cNvSpPr/>
          <p:nvPr/>
        </p:nvSpPr>
        <p:spPr bwMode="white">
          <a:xfrm>
            <a:off x="9596190" y="3241906"/>
            <a:ext cx="20952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1D7F60-4DE9-25AB-2187-EC901A2AB39B}"/>
              </a:ext>
            </a:extLst>
          </p:cNvPr>
          <p:cNvSpPr/>
          <p:nvPr/>
        </p:nvSpPr>
        <p:spPr bwMode="white">
          <a:xfrm>
            <a:off x="10615238" y="3241906"/>
            <a:ext cx="190476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A8C9F3-8163-A715-0916-55701AAA5BD2}"/>
              </a:ext>
            </a:extLst>
          </p:cNvPr>
          <p:cNvSpPr/>
          <p:nvPr/>
        </p:nvSpPr>
        <p:spPr bwMode="white">
          <a:xfrm>
            <a:off x="2405714" y="4262834"/>
            <a:ext cx="209523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FBEBD4-C0CB-2BA3-907B-EB154035FD95}"/>
              </a:ext>
            </a:extLst>
          </p:cNvPr>
          <p:cNvSpPr/>
          <p:nvPr/>
        </p:nvSpPr>
        <p:spPr bwMode="white">
          <a:xfrm>
            <a:off x="4977142" y="4262834"/>
            <a:ext cx="209523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D594AD-3242-2949-BD4B-2A2288B4D1D1}"/>
              </a:ext>
            </a:extLst>
          </p:cNvPr>
          <p:cNvSpPr/>
          <p:nvPr/>
        </p:nvSpPr>
        <p:spPr bwMode="white">
          <a:xfrm>
            <a:off x="7548571" y="4253292"/>
            <a:ext cx="209523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E8FAB3-46ED-DC6F-929B-20AF1A585A04}"/>
              </a:ext>
            </a:extLst>
          </p:cNvPr>
          <p:cNvSpPr/>
          <p:nvPr/>
        </p:nvSpPr>
        <p:spPr bwMode="white">
          <a:xfrm>
            <a:off x="10120000" y="4262834"/>
            <a:ext cx="209523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83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32CA9-AF02-B530-08DE-A8B2BD888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7542"/>
            <a:ext cx="10800000" cy="305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44CE6-02E5-86EE-BE3E-24A6D627EEEF}"/>
              </a:ext>
            </a:extLst>
          </p:cNvPr>
          <p:cNvSpPr/>
          <p:nvPr/>
        </p:nvSpPr>
        <p:spPr bwMode="white">
          <a:xfrm>
            <a:off x="2634285" y="3903355"/>
            <a:ext cx="219047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15ED1-A4E3-CD41-C69F-ABAFA8FED90E}"/>
              </a:ext>
            </a:extLst>
          </p:cNvPr>
          <p:cNvSpPr/>
          <p:nvPr/>
        </p:nvSpPr>
        <p:spPr bwMode="white">
          <a:xfrm>
            <a:off x="4462857" y="3903355"/>
            <a:ext cx="209523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DAC3FC-E15B-3694-CDE3-997058AD0D5D}"/>
              </a:ext>
            </a:extLst>
          </p:cNvPr>
          <p:cNvSpPr/>
          <p:nvPr/>
        </p:nvSpPr>
        <p:spPr bwMode="white">
          <a:xfrm>
            <a:off x="7100952" y="3903355"/>
            <a:ext cx="209523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B9760-6285-0337-B4A9-E8E2834FC8A6}"/>
              </a:ext>
            </a:extLst>
          </p:cNvPr>
          <p:cNvSpPr/>
          <p:nvPr/>
        </p:nvSpPr>
        <p:spPr bwMode="white">
          <a:xfrm>
            <a:off x="7948571" y="3912886"/>
            <a:ext cx="209523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6CF36-E945-7D0D-84CB-4EDD7C6864E7}"/>
              </a:ext>
            </a:extLst>
          </p:cNvPr>
          <p:cNvSpPr/>
          <p:nvPr/>
        </p:nvSpPr>
        <p:spPr bwMode="white">
          <a:xfrm>
            <a:off x="9767619" y="3903355"/>
            <a:ext cx="200000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479266-91BC-BB9C-82B3-8B37E4BDD055}"/>
              </a:ext>
            </a:extLst>
          </p:cNvPr>
          <p:cNvSpPr/>
          <p:nvPr/>
        </p:nvSpPr>
        <p:spPr bwMode="white">
          <a:xfrm>
            <a:off x="10615238" y="3903355"/>
            <a:ext cx="209523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8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F8F58-848A-E286-0322-38FD457DD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7238"/>
            <a:ext cx="10800000" cy="295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B2EDC-5230-FC53-44A1-2FEE2573E4AA}"/>
              </a:ext>
            </a:extLst>
          </p:cNvPr>
          <p:cNvSpPr/>
          <p:nvPr/>
        </p:nvSpPr>
        <p:spPr bwMode="white">
          <a:xfrm>
            <a:off x="3986666" y="3266170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7CE43-5FE6-6C21-E570-0140624E9FFD}"/>
              </a:ext>
            </a:extLst>
          </p:cNvPr>
          <p:cNvSpPr/>
          <p:nvPr/>
        </p:nvSpPr>
        <p:spPr bwMode="white">
          <a:xfrm>
            <a:off x="8643809" y="3266170"/>
            <a:ext cx="200000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93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902601" cy="268404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423592" y="2996952"/>
            <a:ext cx="2736304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863752" y="2968768"/>
            <a:ext cx="72008" cy="60424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567608" y="2964542"/>
            <a:ext cx="2664296" cy="63665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40116" y="2964542"/>
            <a:ext cx="1260140" cy="6084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140116" y="2996952"/>
            <a:ext cx="1277469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695055" y="2898814"/>
            <a:ext cx="1345" cy="53018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52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588EC-8D73-72E2-0A70-159E752AC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77031"/>
            <a:ext cx="10800000" cy="254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45F51E-8D18-C64A-8F5D-BD9735D2DD04}"/>
              </a:ext>
            </a:extLst>
          </p:cNvPr>
          <p:cNvSpPr/>
          <p:nvPr/>
        </p:nvSpPr>
        <p:spPr bwMode="white">
          <a:xfrm>
            <a:off x="8577142" y="3515993"/>
            <a:ext cx="333333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6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