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1BB70-F5BA-C4ED-A75B-05914AA3AB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936"/>
            <a:ext cx="10800000" cy="1152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04B05-653C-E729-C54C-038420EF85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53197"/>
            <a:ext cx="10800000" cy="3587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9C6E4C-D866-6B4A-A75D-8C063C798841}"/>
              </a:ext>
            </a:extLst>
          </p:cNvPr>
          <p:cNvSpPr/>
          <p:nvPr/>
        </p:nvSpPr>
        <p:spPr bwMode="white">
          <a:xfrm>
            <a:off x="2434285" y="2288359"/>
            <a:ext cx="380952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7EAEB6-355C-6916-2EDD-3083EAD587EE}"/>
              </a:ext>
            </a:extLst>
          </p:cNvPr>
          <p:cNvSpPr/>
          <p:nvPr/>
        </p:nvSpPr>
        <p:spPr bwMode="white">
          <a:xfrm>
            <a:off x="4967619" y="2288359"/>
            <a:ext cx="342857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BFB8EC-58BE-01B0-783B-942D0D9C690D}"/>
              </a:ext>
            </a:extLst>
          </p:cNvPr>
          <p:cNvSpPr/>
          <p:nvPr/>
        </p:nvSpPr>
        <p:spPr bwMode="white">
          <a:xfrm>
            <a:off x="7500952" y="2288359"/>
            <a:ext cx="371428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B19E8A-75C8-6CA4-40B3-4F2AFDFA0700}"/>
              </a:ext>
            </a:extLst>
          </p:cNvPr>
          <p:cNvSpPr/>
          <p:nvPr/>
        </p:nvSpPr>
        <p:spPr bwMode="white">
          <a:xfrm>
            <a:off x="10034285" y="2288359"/>
            <a:ext cx="371428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0C4080-EFD4-D056-8572-53C7C84D80D6}"/>
              </a:ext>
            </a:extLst>
          </p:cNvPr>
          <p:cNvSpPr/>
          <p:nvPr/>
        </p:nvSpPr>
        <p:spPr bwMode="white">
          <a:xfrm>
            <a:off x="2434285" y="3004045"/>
            <a:ext cx="380952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82A9A9-3F63-D573-3692-FF2CF4AFFEC9}"/>
              </a:ext>
            </a:extLst>
          </p:cNvPr>
          <p:cNvSpPr/>
          <p:nvPr/>
        </p:nvSpPr>
        <p:spPr bwMode="white">
          <a:xfrm>
            <a:off x="4967619" y="3004045"/>
            <a:ext cx="371428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DFFC3D-18CF-A11A-38C6-70AFEB3B3143}"/>
              </a:ext>
            </a:extLst>
          </p:cNvPr>
          <p:cNvSpPr/>
          <p:nvPr/>
        </p:nvSpPr>
        <p:spPr bwMode="white">
          <a:xfrm>
            <a:off x="7500952" y="3004045"/>
            <a:ext cx="371428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DDFCAC-7DF4-4F61-CE18-BB24005F51CB}"/>
              </a:ext>
            </a:extLst>
          </p:cNvPr>
          <p:cNvSpPr/>
          <p:nvPr/>
        </p:nvSpPr>
        <p:spPr bwMode="white">
          <a:xfrm>
            <a:off x="10034285" y="3004045"/>
            <a:ext cx="371428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E214D5-1876-BDDE-2278-E5B72AD21756}"/>
              </a:ext>
            </a:extLst>
          </p:cNvPr>
          <p:cNvSpPr/>
          <p:nvPr/>
        </p:nvSpPr>
        <p:spPr bwMode="white">
          <a:xfrm>
            <a:off x="2434285" y="3719731"/>
            <a:ext cx="380952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698FC4-17AE-74FC-0FF5-E49223D656AC}"/>
              </a:ext>
            </a:extLst>
          </p:cNvPr>
          <p:cNvSpPr/>
          <p:nvPr/>
        </p:nvSpPr>
        <p:spPr bwMode="white">
          <a:xfrm>
            <a:off x="5129523" y="3719731"/>
            <a:ext cx="209523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5DA9F5-C074-C623-7C2A-BA30BDE94ABE}"/>
              </a:ext>
            </a:extLst>
          </p:cNvPr>
          <p:cNvSpPr/>
          <p:nvPr/>
        </p:nvSpPr>
        <p:spPr bwMode="white">
          <a:xfrm>
            <a:off x="7500952" y="3719731"/>
            <a:ext cx="380952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6D4E2EF-7B4C-0D0D-3FF9-01F36FE54E0E}"/>
              </a:ext>
            </a:extLst>
          </p:cNvPr>
          <p:cNvSpPr/>
          <p:nvPr/>
        </p:nvSpPr>
        <p:spPr bwMode="white">
          <a:xfrm>
            <a:off x="10186666" y="3719731"/>
            <a:ext cx="219047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222EF0C-8A6C-265A-15F2-A1D72E849CBC}"/>
              </a:ext>
            </a:extLst>
          </p:cNvPr>
          <p:cNvSpPr/>
          <p:nvPr/>
        </p:nvSpPr>
        <p:spPr bwMode="white">
          <a:xfrm>
            <a:off x="2434285" y="4435417"/>
            <a:ext cx="380952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2D3ABC6-985C-4505-E680-ACA61BD924D8}"/>
              </a:ext>
            </a:extLst>
          </p:cNvPr>
          <p:cNvSpPr/>
          <p:nvPr/>
        </p:nvSpPr>
        <p:spPr bwMode="white">
          <a:xfrm>
            <a:off x="5129523" y="4435417"/>
            <a:ext cx="219047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3B41870-2C96-9856-F342-5901E504D8FA}"/>
              </a:ext>
            </a:extLst>
          </p:cNvPr>
          <p:cNvSpPr/>
          <p:nvPr/>
        </p:nvSpPr>
        <p:spPr bwMode="white">
          <a:xfrm>
            <a:off x="7500952" y="4435417"/>
            <a:ext cx="380952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13923DF-1210-F203-1BFE-7EBB4F5B44DC}"/>
              </a:ext>
            </a:extLst>
          </p:cNvPr>
          <p:cNvSpPr/>
          <p:nvPr/>
        </p:nvSpPr>
        <p:spPr bwMode="white">
          <a:xfrm>
            <a:off x="10186666" y="4435417"/>
            <a:ext cx="219047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11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BBE94-F7D7-4DA4-85DC-F11164F260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20758"/>
            <a:ext cx="10800000" cy="4152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96A436-2898-36F4-B865-C2F993BEC3CF}"/>
              </a:ext>
            </a:extLst>
          </p:cNvPr>
          <p:cNvSpPr/>
          <p:nvPr/>
        </p:nvSpPr>
        <p:spPr bwMode="white">
          <a:xfrm>
            <a:off x="2262655" y="2294392"/>
            <a:ext cx="304953" cy="250199"/>
          </a:xfrm>
          <a:custGeom>
            <a:avLst/>
            <a:gdLst>
              <a:gd name="connsiteX0" fmla="*/ 0 w 312681"/>
              <a:gd name="connsiteY0" fmla="*/ 0 h 247623"/>
              <a:gd name="connsiteX1" fmla="*/ 312681 w 312681"/>
              <a:gd name="connsiteY1" fmla="*/ 0 h 247623"/>
              <a:gd name="connsiteX2" fmla="*/ 312681 w 312681"/>
              <a:gd name="connsiteY2" fmla="*/ 247623 h 247623"/>
              <a:gd name="connsiteX3" fmla="*/ 0 w 312681"/>
              <a:gd name="connsiteY3" fmla="*/ 247623 h 247623"/>
              <a:gd name="connsiteX4" fmla="*/ 0 w 312681"/>
              <a:gd name="connsiteY4" fmla="*/ 0 h 247623"/>
              <a:gd name="connsiteX0" fmla="*/ 36061 w 312681"/>
              <a:gd name="connsiteY0" fmla="*/ 0 h 250199"/>
              <a:gd name="connsiteX1" fmla="*/ 312681 w 312681"/>
              <a:gd name="connsiteY1" fmla="*/ 2576 h 250199"/>
              <a:gd name="connsiteX2" fmla="*/ 312681 w 312681"/>
              <a:gd name="connsiteY2" fmla="*/ 250199 h 250199"/>
              <a:gd name="connsiteX3" fmla="*/ 0 w 312681"/>
              <a:gd name="connsiteY3" fmla="*/ 250199 h 250199"/>
              <a:gd name="connsiteX4" fmla="*/ 36061 w 312681"/>
              <a:gd name="connsiteY4" fmla="*/ 0 h 250199"/>
              <a:gd name="connsiteX0" fmla="*/ 28333 w 304953"/>
              <a:gd name="connsiteY0" fmla="*/ 0 h 250199"/>
              <a:gd name="connsiteX1" fmla="*/ 304953 w 304953"/>
              <a:gd name="connsiteY1" fmla="*/ 2576 h 250199"/>
              <a:gd name="connsiteX2" fmla="*/ 304953 w 304953"/>
              <a:gd name="connsiteY2" fmla="*/ 250199 h 250199"/>
              <a:gd name="connsiteX3" fmla="*/ 0 w 304953"/>
              <a:gd name="connsiteY3" fmla="*/ 247623 h 250199"/>
              <a:gd name="connsiteX4" fmla="*/ 28333 w 304953"/>
              <a:gd name="connsiteY4" fmla="*/ 0 h 250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953" h="250199">
                <a:moveTo>
                  <a:pt x="28333" y="0"/>
                </a:moveTo>
                <a:lnTo>
                  <a:pt x="304953" y="2576"/>
                </a:lnTo>
                <a:lnTo>
                  <a:pt x="304953" y="250199"/>
                </a:lnTo>
                <a:lnTo>
                  <a:pt x="0" y="247623"/>
                </a:lnTo>
                <a:lnTo>
                  <a:pt x="28333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85B419-9391-6AB9-97A2-25276D090EB2}"/>
              </a:ext>
            </a:extLst>
          </p:cNvPr>
          <p:cNvSpPr/>
          <p:nvPr/>
        </p:nvSpPr>
        <p:spPr bwMode="white">
          <a:xfrm>
            <a:off x="9090083" y="2294393"/>
            <a:ext cx="302829" cy="250198"/>
          </a:xfrm>
          <a:custGeom>
            <a:avLst/>
            <a:gdLst>
              <a:gd name="connsiteX0" fmla="*/ 0 w 318284"/>
              <a:gd name="connsiteY0" fmla="*/ 0 h 247623"/>
              <a:gd name="connsiteX1" fmla="*/ 318284 w 318284"/>
              <a:gd name="connsiteY1" fmla="*/ 0 h 247623"/>
              <a:gd name="connsiteX2" fmla="*/ 318284 w 318284"/>
              <a:gd name="connsiteY2" fmla="*/ 247623 h 247623"/>
              <a:gd name="connsiteX3" fmla="*/ 0 w 318284"/>
              <a:gd name="connsiteY3" fmla="*/ 247623 h 247623"/>
              <a:gd name="connsiteX4" fmla="*/ 0 w 318284"/>
              <a:gd name="connsiteY4" fmla="*/ 0 h 247623"/>
              <a:gd name="connsiteX0" fmla="*/ 0 w 318284"/>
              <a:gd name="connsiteY0" fmla="*/ 0 h 247623"/>
              <a:gd name="connsiteX1" fmla="*/ 292526 w 318284"/>
              <a:gd name="connsiteY1" fmla="*/ 0 h 247623"/>
              <a:gd name="connsiteX2" fmla="*/ 318284 w 318284"/>
              <a:gd name="connsiteY2" fmla="*/ 247623 h 247623"/>
              <a:gd name="connsiteX3" fmla="*/ 0 w 318284"/>
              <a:gd name="connsiteY3" fmla="*/ 247623 h 247623"/>
              <a:gd name="connsiteX4" fmla="*/ 0 w 318284"/>
              <a:gd name="connsiteY4" fmla="*/ 0 h 247623"/>
              <a:gd name="connsiteX0" fmla="*/ 0 w 302829"/>
              <a:gd name="connsiteY0" fmla="*/ 0 h 247623"/>
              <a:gd name="connsiteX1" fmla="*/ 292526 w 302829"/>
              <a:gd name="connsiteY1" fmla="*/ 0 h 247623"/>
              <a:gd name="connsiteX2" fmla="*/ 302829 w 302829"/>
              <a:gd name="connsiteY2" fmla="*/ 245048 h 247623"/>
              <a:gd name="connsiteX3" fmla="*/ 0 w 302829"/>
              <a:gd name="connsiteY3" fmla="*/ 247623 h 247623"/>
              <a:gd name="connsiteX4" fmla="*/ 0 w 302829"/>
              <a:gd name="connsiteY4" fmla="*/ 0 h 247623"/>
              <a:gd name="connsiteX0" fmla="*/ 7727 w 302829"/>
              <a:gd name="connsiteY0" fmla="*/ 0 h 250198"/>
              <a:gd name="connsiteX1" fmla="*/ 292526 w 302829"/>
              <a:gd name="connsiteY1" fmla="*/ 2575 h 250198"/>
              <a:gd name="connsiteX2" fmla="*/ 302829 w 302829"/>
              <a:gd name="connsiteY2" fmla="*/ 247623 h 250198"/>
              <a:gd name="connsiteX3" fmla="*/ 0 w 302829"/>
              <a:gd name="connsiteY3" fmla="*/ 250198 h 250198"/>
              <a:gd name="connsiteX4" fmla="*/ 7727 w 302829"/>
              <a:gd name="connsiteY4" fmla="*/ 0 h 25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829" h="250198">
                <a:moveTo>
                  <a:pt x="7727" y="0"/>
                </a:moveTo>
                <a:lnTo>
                  <a:pt x="292526" y="2575"/>
                </a:lnTo>
                <a:lnTo>
                  <a:pt x="302829" y="247623"/>
                </a:lnTo>
                <a:lnTo>
                  <a:pt x="0" y="250198"/>
                </a:lnTo>
                <a:lnTo>
                  <a:pt x="7727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AA3ED9-4DEB-9630-AA93-3E266F3A3068}"/>
              </a:ext>
            </a:extLst>
          </p:cNvPr>
          <p:cNvSpPr/>
          <p:nvPr/>
        </p:nvSpPr>
        <p:spPr bwMode="white">
          <a:xfrm>
            <a:off x="2261236" y="3966474"/>
            <a:ext cx="306372" cy="247623"/>
          </a:xfrm>
          <a:custGeom>
            <a:avLst/>
            <a:gdLst>
              <a:gd name="connsiteX0" fmla="*/ 0 w 288032"/>
              <a:gd name="connsiteY0" fmla="*/ 0 h 247623"/>
              <a:gd name="connsiteX1" fmla="*/ 288032 w 288032"/>
              <a:gd name="connsiteY1" fmla="*/ 0 h 247623"/>
              <a:gd name="connsiteX2" fmla="*/ 288032 w 288032"/>
              <a:gd name="connsiteY2" fmla="*/ 247623 h 247623"/>
              <a:gd name="connsiteX3" fmla="*/ 0 w 288032"/>
              <a:gd name="connsiteY3" fmla="*/ 247623 h 247623"/>
              <a:gd name="connsiteX4" fmla="*/ 0 w 288032"/>
              <a:gd name="connsiteY4" fmla="*/ 0 h 247623"/>
              <a:gd name="connsiteX0" fmla="*/ 18340 w 306372"/>
              <a:gd name="connsiteY0" fmla="*/ 0 h 247623"/>
              <a:gd name="connsiteX1" fmla="*/ 306372 w 306372"/>
              <a:gd name="connsiteY1" fmla="*/ 0 h 247623"/>
              <a:gd name="connsiteX2" fmla="*/ 306372 w 306372"/>
              <a:gd name="connsiteY2" fmla="*/ 247623 h 247623"/>
              <a:gd name="connsiteX3" fmla="*/ 0 w 306372"/>
              <a:gd name="connsiteY3" fmla="*/ 247623 h 247623"/>
              <a:gd name="connsiteX4" fmla="*/ 18340 w 306372"/>
              <a:gd name="connsiteY4" fmla="*/ 0 h 247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372" h="247623">
                <a:moveTo>
                  <a:pt x="18340" y="0"/>
                </a:moveTo>
                <a:lnTo>
                  <a:pt x="306372" y="0"/>
                </a:lnTo>
                <a:lnTo>
                  <a:pt x="306372" y="247623"/>
                </a:lnTo>
                <a:lnTo>
                  <a:pt x="0" y="247623"/>
                </a:lnTo>
                <a:lnTo>
                  <a:pt x="1834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9B6F9E-1D2A-AE13-1B56-0F43A2C120CA}"/>
              </a:ext>
            </a:extLst>
          </p:cNvPr>
          <p:cNvSpPr/>
          <p:nvPr/>
        </p:nvSpPr>
        <p:spPr bwMode="white">
          <a:xfrm>
            <a:off x="8585677" y="3966474"/>
            <a:ext cx="309418" cy="247435"/>
          </a:xfrm>
          <a:custGeom>
            <a:avLst/>
            <a:gdLst>
              <a:gd name="connsiteX0" fmla="*/ 0 w 325138"/>
              <a:gd name="connsiteY0" fmla="*/ 0 h 244815"/>
              <a:gd name="connsiteX1" fmla="*/ 325138 w 325138"/>
              <a:gd name="connsiteY1" fmla="*/ 0 h 244815"/>
              <a:gd name="connsiteX2" fmla="*/ 325138 w 325138"/>
              <a:gd name="connsiteY2" fmla="*/ 244815 h 244815"/>
              <a:gd name="connsiteX3" fmla="*/ 0 w 325138"/>
              <a:gd name="connsiteY3" fmla="*/ 244815 h 244815"/>
              <a:gd name="connsiteX4" fmla="*/ 0 w 325138"/>
              <a:gd name="connsiteY4" fmla="*/ 0 h 244815"/>
              <a:gd name="connsiteX0" fmla="*/ 0 w 325138"/>
              <a:gd name="connsiteY0" fmla="*/ 0 h 244815"/>
              <a:gd name="connsiteX1" fmla="*/ 291077 w 325138"/>
              <a:gd name="connsiteY1" fmla="*/ 0 h 244815"/>
              <a:gd name="connsiteX2" fmla="*/ 325138 w 325138"/>
              <a:gd name="connsiteY2" fmla="*/ 244815 h 244815"/>
              <a:gd name="connsiteX3" fmla="*/ 0 w 325138"/>
              <a:gd name="connsiteY3" fmla="*/ 244815 h 244815"/>
              <a:gd name="connsiteX4" fmla="*/ 0 w 325138"/>
              <a:gd name="connsiteY4" fmla="*/ 0 h 244815"/>
              <a:gd name="connsiteX0" fmla="*/ 0 w 309418"/>
              <a:gd name="connsiteY0" fmla="*/ 0 h 247435"/>
              <a:gd name="connsiteX1" fmla="*/ 291077 w 309418"/>
              <a:gd name="connsiteY1" fmla="*/ 0 h 247435"/>
              <a:gd name="connsiteX2" fmla="*/ 309418 w 309418"/>
              <a:gd name="connsiteY2" fmla="*/ 247435 h 247435"/>
              <a:gd name="connsiteX3" fmla="*/ 0 w 309418"/>
              <a:gd name="connsiteY3" fmla="*/ 244815 h 247435"/>
              <a:gd name="connsiteX4" fmla="*/ 0 w 309418"/>
              <a:gd name="connsiteY4" fmla="*/ 0 h 24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418" h="247435">
                <a:moveTo>
                  <a:pt x="0" y="0"/>
                </a:moveTo>
                <a:lnTo>
                  <a:pt x="291077" y="0"/>
                </a:lnTo>
                <a:lnTo>
                  <a:pt x="309418" y="247435"/>
                </a:lnTo>
                <a:lnTo>
                  <a:pt x="0" y="24481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677B35-1E63-F033-A374-99875898B288}"/>
              </a:ext>
            </a:extLst>
          </p:cNvPr>
          <p:cNvSpPr/>
          <p:nvPr/>
        </p:nvSpPr>
        <p:spPr bwMode="white">
          <a:xfrm>
            <a:off x="1768991" y="4805012"/>
            <a:ext cx="296968" cy="239763"/>
          </a:xfrm>
          <a:custGeom>
            <a:avLst/>
            <a:gdLst>
              <a:gd name="connsiteX0" fmla="*/ 0 w 296968"/>
              <a:gd name="connsiteY0" fmla="*/ 0 h 247623"/>
              <a:gd name="connsiteX1" fmla="*/ 296968 w 296968"/>
              <a:gd name="connsiteY1" fmla="*/ 0 h 247623"/>
              <a:gd name="connsiteX2" fmla="*/ 296968 w 296968"/>
              <a:gd name="connsiteY2" fmla="*/ 247623 h 247623"/>
              <a:gd name="connsiteX3" fmla="*/ 0 w 296968"/>
              <a:gd name="connsiteY3" fmla="*/ 247623 h 247623"/>
              <a:gd name="connsiteX4" fmla="*/ 0 w 296968"/>
              <a:gd name="connsiteY4" fmla="*/ 0 h 247623"/>
              <a:gd name="connsiteX0" fmla="*/ 0 w 296968"/>
              <a:gd name="connsiteY0" fmla="*/ 0 h 247623"/>
              <a:gd name="connsiteX1" fmla="*/ 289108 w 296968"/>
              <a:gd name="connsiteY1" fmla="*/ 7860 h 247623"/>
              <a:gd name="connsiteX2" fmla="*/ 296968 w 296968"/>
              <a:gd name="connsiteY2" fmla="*/ 247623 h 247623"/>
              <a:gd name="connsiteX3" fmla="*/ 0 w 296968"/>
              <a:gd name="connsiteY3" fmla="*/ 247623 h 247623"/>
              <a:gd name="connsiteX4" fmla="*/ 0 w 296968"/>
              <a:gd name="connsiteY4" fmla="*/ 0 h 247623"/>
              <a:gd name="connsiteX0" fmla="*/ 2620 w 296968"/>
              <a:gd name="connsiteY0" fmla="*/ 2620 h 239763"/>
              <a:gd name="connsiteX1" fmla="*/ 289108 w 296968"/>
              <a:gd name="connsiteY1" fmla="*/ 0 h 239763"/>
              <a:gd name="connsiteX2" fmla="*/ 296968 w 296968"/>
              <a:gd name="connsiteY2" fmla="*/ 239763 h 239763"/>
              <a:gd name="connsiteX3" fmla="*/ 0 w 296968"/>
              <a:gd name="connsiteY3" fmla="*/ 239763 h 239763"/>
              <a:gd name="connsiteX4" fmla="*/ 2620 w 296968"/>
              <a:gd name="connsiteY4" fmla="*/ 2620 h 23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6968" h="239763">
                <a:moveTo>
                  <a:pt x="2620" y="2620"/>
                </a:moveTo>
                <a:lnTo>
                  <a:pt x="289108" y="0"/>
                </a:lnTo>
                <a:lnTo>
                  <a:pt x="296968" y="239763"/>
                </a:lnTo>
                <a:lnTo>
                  <a:pt x="0" y="239763"/>
                </a:lnTo>
                <a:cubicBezTo>
                  <a:pt x="873" y="160715"/>
                  <a:pt x="1747" y="81668"/>
                  <a:pt x="2620" y="2620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06B9AF-D214-BE08-AFF1-5D25BE0E45E8}"/>
              </a:ext>
            </a:extLst>
          </p:cNvPr>
          <p:cNvSpPr/>
          <p:nvPr/>
        </p:nvSpPr>
        <p:spPr bwMode="white">
          <a:xfrm>
            <a:off x="5165137" y="4797325"/>
            <a:ext cx="313502" cy="250243"/>
          </a:xfrm>
          <a:custGeom>
            <a:avLst/>
            <a:gdLst>
              <a:gd name="connsiteX0" fmla="*/ 0 w 318742"/>
              <a:gd name="connsiteY0" fmla="*/ 0 h 247623"/>
              <a:gd name="connsiteX1" fmla="*/ 318742 w 318742"/>
              <a:gd name="connsiteY1" fmla="*/ 0 h 247623"/>
              <a:gd name="connsiteX2" fmla="*/ 318742 w 318742"/>
              <a:gd name="connsiteY2" fmla="*/ 247623 h 247623"/>
              <a:gd name="connsiteX3" fmla="*/ 0 w 318742"/>
              <a:gd name="connsiteY3" fmla="*/ 247623 h 247623"/>
              <a:gd name="connsiteX4" fmla="*/ 0 w 318742"/>
              <a:gd name="connsiteY4" fmla="*/ 0 h 247623"/>
              <a:gd name="connsiteX0" fmla="*/ 28820 w 318742"/>
              <a:gd name="connsiteY0" fmla="*/ 0 h 250243"/>
              <a:gd name="connsiteX1" fmla="*/ 318742 w 318742"/>
              <a:gd name="connsiteY1" fmla="*/ 2620 h 250243"/>
              <a:gd name="connsiteX2" fmla="*/ 318742 w 318742"/>
              <a:gd name="connsiteY2" fmla="*/ 250243 h 250243"/>
              <a:gd name="connsiteX3" fmla="*/ 0 w 318742"/>
              <a:gd name="connsiteY3" fmla="*/ 250243 h 250243"/>
              <a:gd name="connsiteX4" fmla="*/ 28820 w 318742"/>
              <a:gd name="connsiteY4" fmla="*/ 0 h 250243"/>
              <a:gd name="connsiteX0" fmla="*/ 28820 w 318742"/>
              <a:gd name="connsiteY0" fmla="*/ 0 h 250243"/>
              <a:gd name="connsiteX1" fmla="*/ 303022 w 318742"/>
              <a:gd name="connsiteY1" fmla="*/ 2620 h 250243"/>
              <a:gd name="connsiteX2" fmla="*/ 318742 w 318742"/>
              <a:gd name="connsiteY2" fmla="*/ 250243 h 250243"/>
              <a:gd name="connsiteX3" fmla="*/ 0 w 318742"/>
              <a:gd name="connsiteY3" fmla="*/ 250243 h 250243"/>
              <a:gd name="connsiteX4" fmla="*/ 28820 w 318742"/>
              <a:gd name="connsiteY4" fmla="*/ 0 h 250243"/>
              <a:gd name="connsiteX0" fmla="*/ 23580 w 313502"/>
              <a:gd name="connsiteY0" fmla="*/ 0 h 250243"/>
              <a:gd name="connsiteX1" fmla="*/ 297782 w 313502"/>
              <a:gd name="connsiteY1" fmla="*/ 2620 h 250243"/>
              <a:gd name="connsiteX2" fmla="*/ 313502 w 313502"/>
              <a:gd name="connsiteY2" fmla="*/ 250243 h 250243"/>
              <a:gd name="connsiteX3" fmla="*/ 0 w 313502"/>
              <a:gd name="connsiteY3" fmla="*/ 247623 h 250243"/>
              <a:gd name="connsiteX4" fmla="*/ 23580 w 313502"/>
              <a:gd name="connsiteY4" fmla="*/ 0 h 250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02" h="250243">
                <a:moveTo>
                  <a:pt x="23580" y="0"/>
                </a:moveTo>
                <a:lnTo>
                  <a:pt x="297782" y="2620"/>
                </a:lnTo>
                <a:lnTo>
                  <a:pt x="313502" y="250243"/>
                </a:lnTo>
                <a:lnTo>
                  <a:pt x="0" y="247623"/>
                </a:lnTo>
                <a:lnTo>
                  <a:pt x="2358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D4A55C-2850-FCD1-704F-278601C54071}"/>
              </a:ext>
            </a:extLst>
          </p:cNvPr>
          <p:cNvSpPr/>
          <p:nvPr/>
        </p:nvSpPr>
        <p:spPr bwMode="white">
          <a:xfrm>
            <a:off x="8577817" y="4799945"/>
            <a:ext cx="317278" cy="244830"/>
          </a:xfrm>
          <a:custGeom>
            <a:avLst/>
            <a:gdLst>
              <a:gd name="connsiteX0" fmla="*/ 0 w 309418"/>
              <a:gd name="connsiteY0" fmla="*/ 0 h 244830"/>
              <a:gd name="connsiteX1" fmla="*/ 309418 w 309418"/>
              <a:gd name="connsiteY1" fmla="*/ 0 h 244830"/>
              <a:gd name="connsiteX2" fmla="*/ 309418 w 309418"/>
              <a:gd name="connsiteY2" fmla="*/ 244830 h 244830"/>
              <a:gd name="connsiteX3" fmla="*/ 0 w 309418"/>
              <a:gd name="connsiteY3" fmla="*/ 244830 h 244830"/>
              <a:gd name="connsiteX4" fmla="*/ 0 w 309418"/>
              <a:gd name="connsiteY4" fmla="*/ 0 h 244830"/>
              <a:gd name="connsiteX0" fmla="*/ 15720 w 309418"/>
              <a:gd name="connsiteY0" fmla="*/ 0 h 244830"/>
              <a:gd name="connsiteX1" fmla="*/ 309418 w 309418"/>
              <a:gd name="connsiteY1" fmla="*/ 0 h 244830"/>
              <a:gd name="connsiteX2" fmla="*/ 309418 w 309418"/>
              <a:gd name="connsiteY2" fmla="*/ 244830 h 244830"/>
              <a:gd name="connsiteX3" fmla="*/ 0 w 309418"/>
              <a:gd name="connsiteY3" fmla="*/ 244830 h 244830"/>
              <a:gd name="connsiteX4" fmla="*/ 15720 w 309418"/>
              <a:gd name="connsiteY4" fmla="*/ 0 h 244830"/>
              <a:gd name="connsiteX0" fmla="*/ 15720 w 309418"/>
              <a:gd name="connsiteY0" fmla="*/ 0 h 244830"/>
              <a:gd name="connsiteX1" fmla="*/ 293697 w 309418"/>
              <a:gd name="connsiteY1" fmla="*/ 0 h 244830"/>
              <a:gd name="connsiteX2" fmla="*/ 309418 w 309418"/>
              <a:gd name="connsiteY2" fmla="*/ 244830 h 244830"/>
              <a:gd name="connsiteX3" fmla="*/ 0 w 309418"/>
              <a:gd name="connsiteY3" fmla="*/ 244830 h 244830"/>
              <a:gd name="connsiteX4" fmla="*/ 15720 w 309418"/>
              <a:gd name="connsiteY4" fmla="*/ 0 h 244830"/>
              <a:gd name="connsiteX0" fmla="*/ 23580 w 317278"/>
              <a:gd name="connsiteY0" fmla="*/ 0 h 244830"/>
              <a:gd name="connsiteX1" fmla="*/ 301557 w 317278"/>
              <a:gd name="connsiteY1" fmla="*/ 0 h 244830"/>
              <a:gd name="connsiteX2" fmla="*/ 317278 w 317278"/>
              <a:gd name="connsiteY2" fmla="*/ 244830 h 244830"/>
              <a:gd name="connsiteX3" fmla="*/ 0 w 317278"/>
              <a:gd name="connsiteY3" fmla="*/ 244830 h 244830"/>
              <a:gd name="connsiteX4" fmla="*/ 23580 w 317278"/>
              <a:gd name="connsiteY4" fmla="*/ 0 h 24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278" h="244830">
                <a:moveTo>
                  <a:pt x="23580" y="0"/>
                </a:moveTo>
                <a:lnTo>
                  <a:pt x="301557" y="0"/>
                </a:lnTo>
                <a:lnTo>
                  <a:pt x="317278" y="244830"/>
                </a:lnTo>
                <a:lnTo>
                  <a:pt x="0" y="244830"/>
                </a:lnTo>
                <a:lnTo>
                  <a:pt x="2358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96A436-2898-36F4-B865-C2F993BEC3CF}"/>
              </a:ext>
            </a:extLst>
          </p:cNvPr>
          <p:cNvSpPr/>
          <p:nvPr/>
        </p:nvSpPr>
        <p:spPr bwMode="white">
          <a:xfrm>
            <a:off x="5690269" y="2321635"/>
            <a:ext cx="288032" cy="1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C96A436-2898-36F4-B865-C2F993BEC3CF}"/>
              </a:ext>
            </a:extLst>
          </p:cNvPr>
          <p:cNvSpPr/>
          <p:nvPr/>
        </p:nvSpPr>
        <p:spPr bwMode="white">
          <a:xfrm>
            <a:off x="2099154" y="3130315"/>
            <a:ext cx="310841" cy="247623"/>
          </a:xfrm>
          <a:custGeom>
            <a:avLst/>
            <a:gdLst>
              <a:gd name="connsiteX0" fmla="*/ 0 w 318568"/>
              <a:gd name="connsiteY0" fmla="*/ 0 h 247623"/>
              <a:gd name="connsiteX1" fmla="*/ 318568 w 318568"/>
              <a:gd name="connsiteY1" fmla="*/ 0 h 247623"/>
              <a:gd name="connsiteX2" fmla="*/ 318568 w 318568"/>
              <a:gd name="connsiteY2" fmla="*/ 247623 h 247623"/>
              <a:gd name="connsiteX3" fmla="*/ 0 w 318568"/>
              <a:gd name="connsiteY3" fmla="*/ 247623 h 247623"/>
              <a:gd name="connsiteX4" fmla="*/ 0 w 318568"/>
              <a:gd name="connsiteY4" fmla="*/ 0 h 247623"/>
              <a:gd name="connsiteX0" fmla="*/ 25758 w 318568"/>
              <a:gd name="connsiteY0" fmla="*/ 2576 h 247623"/>
              <a:gd name="connsiteX1" fmla="*/ 318568 w 318568"/>
              <a:gd name="connsiteY1" fmla="*/ 0 h 247623"/>
              <a:gd name="connsiteX2" fmla="*/ 318568 w 318568"/>
              <a:gd name="connsiteY2" fmla="*/ 247623 h 247623"/>
              <a:gd name="connsiteX3" fmla="*/ 0 w 318568"/>
              <a:gd name="connsiteY3" fmla="*/ 247623 h 247623"/>
              <a:gd name="connsiteX4" fmla="*/ 25758 w 318568"/>
              <a:gd name="connsiteY4" fmla="*/ 2576 h 247623"/>
              <a:gd name="connsiteX0" fmla="*/ 18031 w 310841"/>
              <a:gd name="connsiteY0" fmla="*/ 2576 h 247623"/>
              <a:gd name="connsiteX1" fmla="*/ 310841 w 310841"/>
              <a:gd name="connsiteY1" fmla="*/ 0 h 247623"/>
              <a:gd name="connsiteX2" fmla="*/ 310841 w 310841"/>
              <a:gd name="connsiteY2" fmla="*/ 247623 h 247623"/>
              <a:gd name="connsiteX3" fmla="*/ 0 w 310841"/>
              <a:gd name="connsiteY3" fmla="*/ 247623 h 247623"/>
              <a:gd name="connsiteX4" fmla="*/ 18031 w 310841"/>
              <a:gd name="connsiteY4" fmla="*/ 2576 h 247623"/>
              <a:gd name="connsiteX0" fmla="*/ 18031 w 310841"/>
              <a:gd name="connsiteY0" fmla="*/ 2576 h 247623"/>
              <a:gd name="connsiteX1" fmla="*/ 297962 w 310841"/>
              <a:gd name="connsiteY1" fmla="*/ 0 h 247623"/>
              <a:gd name="connsiteX2" fmla="*/ 310841 w 310841"/>
              <a:gd name="connsiteY2" fmla="*/ 247623 h 247623"/>
              <a:gd name="connsiteX3" fmla="*/ 0 w 310841"/>
              <a:gd name="connsiteY3" fmla="*/ 247623 h 247623"/>
              <a:gd name="connsiteX4" fmla="*/ 18031 w 310841"/>
              <a:gd name="connsiteY4" fmla="*/ 2576 h 247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841" h="247623">
                <a:moveTo>
                  <a:pt x="18031" y="2576"/>
                </a:moveTo>
                <a:lnTo>
                  <a:pt x="297962" y="0"/>
                </a:lnTo>
                <a:lnTo>
                  <a:pt x="310841" y="247623"/>
                </a:lnTo>
                <a:lnTo>
                  <a:pt x="0" y="247623"/>
                </a:lnTo>
                <a:lnTo>
                  <a:pt x="18031" y="2576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96A436-2898-36F4-B865-C2F993BEC3CF}"/>
              </a:ext>
            </a:extLst>
          </p:cNvPr>
          <p:cNvSpPr/>
          <p:nvPr/>
        </p:nvSpPr>
        <p:spPr bwMode="white">
          <a:xfrm>
            <a:off x="5677391" y="3136933"/>
            <a:ext cx="300910" cy="247623"/>
          </a:xfrm>
          <a:custGeom>
            <a:avLst/>
            <a:gdLst>
              <a:gd name="connsiteX0" fmla="*/ 0 w 288032"/>
              <a:gd name="connsiteY0" fmla="*/ 0 h 247623"/>
              <a:gd name="connsiteX1" fmla="*/ 288032 w 288032"/>
              <a:gd name="connsiteY1" fmla="*/ 0 h 247623"/>
              <a:gd name="connsiteX2" fmla="*/ 288032 w 288032"/>
              <a:gd name="connsiteY2" fmla="*/ 247623 h 247623"/>
              <a:gd name="connsiteX3" fmla="*/ 0 w 288032"/>
              <a:gd name="connsiteY3" fmla="*/ 247623 h 247623"/>
              <a:gd name="connsiteX4" fmla="*/ 0 w 288032"/>
              <a:gd name="connsiteY4" fmla="*/ 0 h 247623"/>
              <a:gd name="connsiteX0" fmla="*/ 12878 w 300910"/>
              <a:gd name="connsiteY0" fmla="*/ 0 h 247623"/>
              <a:gd name="connsiteX1" fmla="*/ 300910 w 300910"/>
              <a:gd name="connsiteY1" fmla="*/ 0 h 247623"/>
              <a:gd name="connsiteX2" fmla="*/ 300910 w 300910"/>
              <a:gd name="connsiteY2" fmla="*/ 247623 h 247623"/>
              <a:gd name="connsiteX3" fmla="*/ 0 w 300910"/>
              <a:gd name="connsiteY3" fmla="*/ 245047 h 247623"/>
              <a:gd name="connsiteX4" fmla="*/ 12878 w 300910"/>
              <a:gd name="connsiteY4" fmla="*/ 0 h 247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910" h="247623">
                <a:moveTo>
                  <a:pt x="12878" y="0"/>
                </a:moveTo>
                <a:lnTo>
                  <a:pt x="300910" y="0"/>
                </a:lnTo>
                <a:lnTo>
                  <a:pt x="300910" y="247623"/>
                </a:lnTo>
                <a:lnTo>
                  <a:pt x="0" y="245047"/>
                </a:lnTo>
                <a:lnTo>
                  <a:pt x="12878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C96A436-2898-36F4-B865-C2F993BEC3CF}"/>
              </a:ext>
            </a:extLst>
          </p:cNvPr>
          <p:cNvSpPr/>
          <p:nvPr/>
        </p:nvSpPr>
        <p:spPr bwMode="white">
          <a:xfrm>
            <a:off x="9088749" y="3137804"/>
            <a:ext cx="302829" cy="2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C96A436-2898-36F4-B865-C2F993BEC3CF}"/>
              </a:ext>
            </a:extLst>
          </p:cNvPr>
          <p:cNvSpPr/>
          <p:nvPr/>
        </p:nvSpPr>
        <p:spPr bwMode="white">
          <a:xfrm>
            <a:off x="5681826" y="3987166"/>
            <a:ext cx="296475" cy="22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0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836712"/>
            <a:ext cx="10200536" cy="406338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495600" y="2636912"/>
            <a:ext cx="0" cy="136815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015880" y="2666752"/>
            <a:ext cx="2160240" cy="133831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015880" y="2666752"/>
            <a:ext cx="2520280" cy="133831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886971" y="2666189"/>
            <a:ext cx="25453" cy="1338875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955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EAA2B-26BF-9A23-B450-9981564ADA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57774"/>
            <a:ext cx="10800000" cy="2835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8C53CC-75A0-94F5-34B4-FBA378EF9760}"/>
              </a:ext>
            </a:extLst>
          </p:cNvPr>
          <p:cNvSpPr/>
          <p:nvPr/>
        </p:nvSpPr>
        <p:spPr bwMode="white">
          <a:xfrm>
            <a:off x="2424761" y="3147511"/>
            <a:ext cx="209523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DAF688-AB29-AE96-D30A-54CA3D3D497E}"/>
              </a:ext>
            </a:extLst>
          </p:cNvPr>
          <p:cNvSpPr/>
          <p:nvPr/>
        </p:nvSpPr>
        <p:spPr bwMode="white">
          <a:xfrm>
            <a:off x="6643809" y="3147511"/>
            <a:ext cx="219047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4E1121-3E58-788F-DC8B-12C9417B0D5D}"/>
              </a:ext>
            </a:extLst>
          </p:cNvPr>
          <p:cNvSpPr/>
          <p:nvPr/>
        </p:nvSpPr>
        <p:spPr bwMode="white">
          <a:xfrm>
            <a:off x="3110476" y="3863501"/>
            <a:ext cx="380952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33E1B0-D527-E7EE-7FB9-49D473D4EAA4}"/>
              </a:ext>
            </a:extLst>
          </p:cNvPr>
          <p:cNvSpPr/>
          <p:nvPr/>
        </p:nvSpPr>
        <p:spPr bwMode="white">
          <a:xfrm>
            <a:off x="7320000" y="3863501"/>
            <a:ext cx="219047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82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2024-08-19T13:58:04Z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