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0BDC4-7ACF-0D25-7D42-1051FE2430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10593"/>
          <a:stretch/>
        </p:blipFill>
        <p:spPr>
          <a:xfrm>
            <a:off x="3719736" y="3140968"/>
            <a:ext cx="4727928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07816-5A25-358D-7BFD-D1062E1B69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37043"/>
            <a:ext cx="10800000" cy="3776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12E1B-FADF-FA54-4291-A9D6DE4A915F}"/>
              </a:ext>
            </a:extLst>
          </p:cNvPr>
          <p:cNvSpPr/>
          <p:nvPr/>
        </p:nvSpPr>
        <p:spPr bwMode="white">
          <a:xfrm>
            <a:off x="1700952" y="4421963"/>
            <a:ext cx="371428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7273F1-4EF9-EAAC-26EF-99A857CE419D}"/>
              </a:ext>
            </a:extLst>
          </p:cNvPr>
          <p:cNvSpPr/>
          <p:nvPr/>
        </p:nvSpPr>
        <p:spPr bwMode="white">
          <a:xfrm>
            <a:off x="2653333" y="4421963"/>
            <a:ext cx="209523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64B11D-FB61-FC21-DF53-2225325EAC01}"/>
              </a:ext>
            </a:extLst>
          </p:cNvPr>
          <p:cNvSpPr/>
          <p:nvPr/>
        </p:nvSpPr>
        <p:spPr bwMode="white">
          <a:xfrm>
            <a:off x="3462857" y="4421963"/>
            <a:ext cx="371428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957701-EBF5-B819-23A6-551854633959}"/>
              </a:ext>
            </a:extLst>
          </p:cNvPr>
          <p:cNvSpPr/>
          <p:nvPr/>
        </p:nvSpPr>
        <p:spPr bwMode="white">
          <a:xfrm>
            <a:off x="7081904" y="4421963"/>
            <a:ext cx="380952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A15D77-DE25-DFF8-70EE-114A6AA1C075}"/>
              </a:ext>
            </a:extLst>
          </p:cNvPr>
          <p:cNvSpPr/>
          <p:nvPr/>
        </p:nvSpPr>
        <p:spPr bwMode="white">
          <a:xfrm>
            <a:off x="8034285" y="4421963"/>
            <a:ext cx="219047" cy="2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9A9059-FE76-42F4-743D-5F148F85C7D1}"/>
              </a:ext>
            </a:extLst>
          </p:cNvPr>
          <p:cNvSpPr/>
          <p:nvPr/>
        </p:nvSpPr>
        <p:spPr bwMode="white">
          <a:xfrm>
            <a:off x="8853333" y="4421963"/>
            <a:ext cx="371428" cy="2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16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EDA47-9C3E-766E-D2BE-DDDDA221E1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1152048" y="1668479"/>
            <a:ext cx="9408448" cy="291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55B7AA-F90D-5759-997F-6AA449BAA331}"/>
              </a:ext>
            </a:extLst>
          </p:cNvPr>
          <p:cNvSpPr/>
          <p:nvPr/>
        </p:nvSpPr>
        <p:spPr bwMode="white">
          <a:xfrm>
            <a:off x="1590143" y="3884002"/>
            <a:ext cx="361904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97C866-5A41-67B6-11CF-B9430EA18B23}"/>
              </a:ext>
            </a:extLst>
          </p:cNvPr>
          <p:cNvSpPr/>
          <p:nvPr/>
        </p:nvSpPr>
        <p:spPr bwMode="white">
          <a:xfrm>
            <a:off x="2656809" y="3884002"/>
            <a:ext cx="219047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3A3A1E-2D18-4A15-3553-D387A4A8794E}"/>
              </a:ext>
            </a:extLst>
          </p:cNvPr>
          <p:cNvSpPr/>
          <p:nvPr/>
        </p:nvSpPr>
        <p:spPr bwMode="white">
          <a:xfrm>
            <a:off x="3475857" y="3884002"/>
            <a:ext cx="371428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1FDB0E-8C7E-857B-4563-8733A51EA695}"/>
              </a:ext>
            </a:extLst>
          </p:cNvPr>
          <p:cNvSpPr/>
          <p:nvPr/>
        </p:nvSpPr>
        <p:spPr bwMode="white">
          <a:xfrm>
            <a:off x="6971095" y="3884002"/>
            <a:ext cx="371428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5053F7-197A-3FD0-55A0-840FFC42599A}"/>
              </a:ext>
            </a:extLst>
          </p:cNvPr>
          <p:cNvSpPr/>
          <p:nvPr/>
        </p:nvSpPr>
        <p:spPr bwMode="white">
          <a:xfrm>
            <a:off x="8047286" y="3884002"/>
            <a:ext cx="219047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246306-3229-8E19-B68B-375FE2E5906A}"/>
              </a:ext>
            </a:extLst>
          </p:cNvPr>
          <p:cNvSpPr/>
          <p:nvPr/>
        </p:nvSpPr>
        <p:spPr bwMode="white">
          <a:xfrm>
            <a:off x="8856809" y="3884002"/>
            <a:ext cx="380952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55B7AA-F90D-5759-997F-6AA449BAA331}"/>
              </a:ext>
            </a:extLst>
          </p:cNvPr>
          <p:cNvSpPr/>
          <p:nvPr/>
        </p:nvSpPr>
        <p:spPr bwMode="white">
          <a:xfrm>
            <a:off x="2128774" y="3884001"/>
            <a:ext cx="261367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55B7AA-F90D-5759-997F-6AA449BAA331}"/>
              </a:ext>
            </a:extLst>
          </p:cNvPr>
          <p:cNvSpPr/>
          <p:nvPr/>
        </p:nvSpPr>
        <p:spPr bwMode="white">
          <a:xfrm>
            <a:off x="7532738" y="3884001"/>
            <a:ext cx="261367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60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12814-57BA-1015-E024-3A008841E3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784"/>
            <a:ext cx="10800000" cy="3082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6FF8C1-9F43-6212-9F26-9691EF23870E}"/>
              </a:ext>
            </a:extLst>
          </p:cNvPr>
          <p:cNvSpPr/>
          <p:nvPr/>
        </p:nvSpPr>
        <p:spPr bwMode="white">
          <a:xfrm>
            <a:off x="2434285" y="2458289"/>
            <a:ext cx="380952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531017-13BC-DF9D-223C-6D3CC88D3E17}"/>
              </a:ext>
            </a:extLst>
          </p:cNvPr>
          <p:cNvSpPr/>
          <p:nvPr/>
        </p:nvSpPr>
        <p:spPr bwMode="white">
          <a:xfrm>
            <a:off x="4967619" y="2458289"/>
            <a:ext cx="371428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BD3748-EF65-18DD-AED6-2238F034405C}"/>
              </a:ext>
            </a:extLst>
          </p:cNvPr>
          <p:cNvSpPr/>
          <p:nvPr/>
        </p:nvSpPr>
        <p:spPr bwMode="white">
          <a:xfrm>
            <a:off x="7500952" y="2458289"/>
            <a:ext cx="380952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0E2F79-CBA4-055B-F600-B24FB49EACBC}"/>
              </a:ext>
            </a:extLst>
          </p:cNvPr>
          <p:cNvSpPr/>
          <p:nvPr/>
        </p:nvSpPr>
        <p:spPr bwMode="white">
          <a:xfrm>
            <a:off x="10034285" y="2467834"/>
            <a:ext cx="371428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F3DBD9-6804-3A4C-C563-5E61EADF7104}"/>
              </a:ext>
            </a:extLst>
          </p:cNvPr>
          <p:cNvSpPr/>
          <p:nvPr/>
        </p:nvSpPr>
        <p:spPr bwMode="white">
          <a:xfrm>
            <a:off x="2434285" y="3221823"/>
            <a:ext cx="371428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C32E53-65EA-B8C1-5549-B1D1B7099FF1}"/>
              </a:ext>
            </a:extLst>
          </p:cNvPr>
          <p:cNvSpPr/>
          <p:nvPr/>
        </p:nvSpPr>
        <p:spPr bwMode="white">
          <a:xfrm>
            <a:off x="4967619" y="3231368"/>
            <a:ext cx="371428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80EF0F-3768-72E6-24A9-6617DBEAA7EF}"/>
              </a:ext>
            </a:extLst>
          </p:cNvPr>
          <p:cNvSpPr/>
          <p:nvPr/>
        </p:nvSpPr>
        <p:spPr bwMode="white">
          <a:xfrm>
            <a:off x="7500952" y="3221823"/>
            <a:ext cx="361904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79F635-917E-31F5-7A30-69CE1970F3BE}"/>
              </a:ext>
            </a:extLst>
          </p:cNvPr>
          <p:cNvSpPr/>
          <p:nvPr/>
        </p:nvSpPr>
        <p:spPr bwMode="white">
          <a:xfrm>
            <a:off x="10186666" y="3221823"/>
            <a:ext cx="219047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00A16C-B8EE-3E5D-D22F-9937A25154C5}"/>
              </a:ext>
            </a:extLst>
          </p:cNvPr>
          <p:cNvSpPr/>
          <p:nvPr/>
        </p:nvSpPr>
        <p:spPr bwMode="white">
          <a:xfrm>
            <a:off x="2434285" y="3985357"/>
            <a:ext cx="380952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258C74-18C2-0576-B43B-5CA93BFE846B}"/>
              </a:ext>
            </a:extLst>
          </p:cNvPr>
          <p:cNvSpPr/>
          <p:nvPr/>
        </p:nvSpPr>
        <p:spPr bwMode="white">
          <a:xfrm>
            <a:off x="4967619" y="3985357"/>
            <a:ext cx="380952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96BC71-00A4-08F8-2A80-39CAAC591C29}"/>
              </a:ext>
            </a:extLst>
          </p:cNvPr>
          <p:cNvSpPr/>
          <p:nvPr/>
        </p:nvSpPr>
        <p:spPr bwMode="white">
          <a:xfrm>
            <a:off x="7500952" y="3985357"/>
            <a:ext cx="380952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FAAA51-AC67-8870-9756-7543515B4211}"/>
              </a:ext>
            </a:extLst>
          </p:cNvPr>
          <p:cNvSpPr/>
          <p:nvPr/>
        </p:nvSpPr>
        <p:spPr bwMode="white">
          <a:xfrm>
            <a:off x="10186666" y="3994902"/>
            <a:ext cx="219047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8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1B7AD-0E2E-459F-72E0-B4A748288F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4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3424B1-8DEF-5FEC-17D0-0016A102C190}"/>
              </a:ext>
            </a:extLst>
          </p:cNvPr>
          <p:cNvSpPr/>
          <p:nvPr/>
        </p:nvSpPr>
        <p:spPr bwMode="white">
          <a:xfrm>
            <a:off x="3596190" y="4211630"/>
            <a:ext cx="380952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0FF2B1-B970-7853-6271-5CDC7E6D09B4}"/>
              </a:ext>
            </a:extLst>
          </p:cNvPr>
          <p:cNvSpPr/>
          <p:nvPr/>
        </p:nvSpPr>
        <p:spPr bwMode="white">
          <a:xfrm>
            <a:off x="4548571" y="4211630"/>
            <a:ext cx="219047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9D5F00-58B6-323E-9806-A919505F9AE0}"/>
              </a:ext>
            </a:extLst>
          </p:cNvPr>
          <p:cNvSpPr/>
          <p:nvPr/>
        </p:nvSpPr>
        <p:spPr bwMode="white">
          <a:xfrm>
            <a:off x="5367619" y="4211630"/>
            <a:ext cx="371428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D53876-5BCC-F9DE-41E8-312AF526EE76}"/>
              </a:ext>
            </a:extLst>
          </p:cNvPr>
          <p:cNvSpPr/>
          <p:nvPr/>
        </p:nvSpPr>
        <p:spPr bwMode="white">
          <a:xfrm>
            <a:off x="6929523" y="4211630"/>
            <a:ext cx="371427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AD804B-91BC-3195-4261-FF469C233EF5}"/>
              </a:ext>
            </a:extLst>
          </p:cNvPr>
          <p:cNvSpPr/>
          <p:nvPr/>
        </p:nvSpPr>
        <p:spPr bwMode="white">
          <a:xfrm>
            <a:off x="7881904" y="4211630"/>
            <a:ext cx="219047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4E3C6E-705A-B54D-FD26-E0D3B7939482}"/>
              </a:ext>
            </a:extLst>
          </p:cNvPr>
          <p:cNvSpPr/>
          <p:nvPr/>
        </p:nvSpPr>
        <p:spPr bwMode="white">
          <a:xfrm>
            <a:off x="8691428" y="4211630"/>
            <a:ext cx="371427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B618A1-949C-6C55-817B-39AB7BCE08EA}"/>
              </a:ext>
            </a:extLst>
          </p:cNvPr>
          <p:cNvSpPr/>
          <p:nvPr/>
        </p:nvSpPr>
        <p:spPr bwMode="white">
          <a:xfrm>
            <a:off x="3672380" y="5183828"/>
            <a:ext cx="209523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773E32-1DA3-520D-DD83-3E12901BCF0A}"/>
              </a:ext>
            </a:extLst>
          </p:cNvPr>
          <p:cNvSpPr/>
          <p:nvPr/>
        </p:nvSpPr>
        <p:spPr bwMode="white">
          <a:xfrm>
            <a:off x="4481904" y="5183828"/>
            <a:ext cx="371428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BE561A-68DC-013F-ABDB-9F5E130E64C4}"/>
              </a:ext>
            </a:extLst>
          </p:cNvPr>
          <p:cNvSpPr/>
          <p:nvPr/>
        </p:nvSpPr>
        <p:spPr bwMode="white">
          <a:xfrm>
            <a:off x="5367619" y="5183828"/>
            <a:ext cx="371428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C1EC2C-94D7-282D-E0E9-9477B17A46EB}"/>
              </a:ext>
            </a:extLst>
          </p:cNvPr>
          <p:cNvSpPr/>
          <p:nvPr/>
        </p:nvSpPr>
        <p:spPr bwMode="white">
          <a:xfrm>
            <a:off x="6929523" y="5183828"/>
            <a:ext cx="371427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24C5C5-06BC-F32E-D41B-969BDC5BBD60}"/>
              </a:ext>
            </a:extLst>
          </p:cNvPr>
          <p:cNvSpPr/>
          <p:nvPr/>
        </p:nvSpPr>
        <p:spPr bwMode="white">
          <a:xfrm>
            <a:off x="7805714" y="5183828"/>
            <a:ext cx="380952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4B195A9-E532-A669-D261-490EFAB12BE9}"/>
              </a:ext>
            </a:extLst>
          </p:cNvPr>
          <p:cNvSpPr/>
          <p:nvPr/>
        </p:nvSpPr>
        <p:spPr bwMode="white">
          <a:xfrm>
            <a:off x="8758095" y="5183828"/>
            <a:ext cx="219047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56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2024-08-19T13:45:53Z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