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00" y="2037191"/>
            <a:ext cx="10800000" cy="2831969"/>
            <a:chOff x="720000" y="827999"/>
            <a:chExt cx="10800000" cy="283196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48D637B0-6042-D50E-A494-6E8D641E2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827999"/>
              <a:ext cx="10800000" cy="282243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5" name="矩形 4">
              <a:extLst>
                <a:ext uri="{FF2B5EF4-FFF2-40B4-BE49-F238E27FC236}">
                  <a16:creationId xmlns:a16="http://schemas.microsoft.com/office/drawing/2014/main" id="{8F08F378-E961-4626-1586-77F59DDB4677}"/>
                </a:ext>
              </a:extLst>
            </p:cNvPr>
            <p:cNvSpPr/>
            <p:nvPr/>
          </p:nvSpPr>
          <p:spPr bwMode="white">
            <a:xfrm>
              <a:off x="9310476" y="2708920"/>
              <a:ext cx="2209524" cy="951048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00" y="1340768"/>
            <a:ext cx="10800000" cy="2604610"/>
            <a:chOff x="720000" y="692696"/>
            <a:chExt cx="10800000" cy="260461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82530E72-2051-BE9F-A506-3B9A42C92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827999"/>
              <a:ext cx="10800000" cy="246930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4" name="矩形 3">
              <a:extLst>
                <a:ext uri="{FF2B5EF4-FFF2-40B4-BE49-F238E27FC236}">
                  <a16:creationId xmlns:a16="http://schemas.microsoft.com/office/drawing/2014/main" id="{695E69FE-B995-DC36-4F76-E1681BB6C589}"/>
                </a:ext>
              </a:extLst>
            </p:cNvPr>
            <p:cNvSpPr/>
            <p:nvPr/>
          </p:nvSpPr>
          <p:spPr bwMode="white">
            <a:xfrm>
              <a:off x="9310476" y="692696"/>
              <a:ext cx="2209524" cy="497594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984670-FF9F-700F-1726-8A65C3235E00}"/>
              </a:ext>
            </a:extLst>
          </p:cNvPr>
          <p:cNvSpPr/>
          <p:nvPr/>
        </p:nvSpPr>
        <p:spPr bwMode="white">
          <a:xfrm>
            <a:off x="3320000" y="2372267"/>
            <a:ext cx="371428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A6267A-54FD-959F-EC00-F69AE23CD530}"/>
              </a:ext>
            </a:extLst>
          </p:cNvPr>
          <p:cNvSpPr/>
          <p:nvPr/>
        </p:nvSpPr>
        <p:spPr bwMode="white">
          <a:xfrm>
            <a:off x="8662857" y="2372267"/>
            <a:ext cx="371428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803F75-5462-9926-457A-219B1E86219F}"/>
              </a:ext>
            </a:extLst>
          </p:cNvPr>
          <p:cNvSpPr/>
          <p:nvPr/>
        </p:nvSpPr>
        <p:spPr bwMode="white">
          <a:xfrm>
            <a:off x="1348571" y="3011046"/>
            <a:ext cx="361904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210DC-314D-E813-5F21-885CF8CA4847}"/>
              </a:ext>
            </a:extLst>
          </p:cNvPr>
          <p:cNvSpPr/>
          <p:nvPr/>
        </p:nvSpPr>
        <p:spPr bwMode="white">
          <a:xfrm>
            <a:off x="2005714" y="3011046"/>
            <a:ext cx="209523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1D8793-C784-47FC-24F0-79954F305377}"/>
              </a:ext>
            </a:extLst>
          </p:cNvPr>
          <p:cNvSpPr/>
          <p:nvPr/>
        </p:nvSpPr>
        <p:spPr bwMode="white">
          <a:xfrm>
            <a:off x="7996190" y="3144522"/>
            <a:ext cx="209523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43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B756D-9C27-DE53-2046-95B960D109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385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1FDE3-FE73-DAD6-2DB9-6D55A30B1544}"/>
              </a:ext>
            </a:extLst>
          </p:cNvPr>
          <p:cNvSpPr/>
          <p:nvPr/>
        </p:nvSpPr>
        <p:spPr bwMode="white">
          <a:xfrm>
            <a:off x="2034285" y="4214743"/>
            <a:ext cx="371428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849B07-0B5E-1035-715F-835D2FDBFA65}"/>
              </a:ext>
            </a:extLst>
          </p:cNvPr>
          <p:cNvSpPr/>
          <p:nvPr/>
        </p:nvSpPr>
        <p:spPr bwMode="white">
          <a:xfrm>
            <a:off x="2986666" y="4214743"/>
            <a:ext cx="219047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EC05FD-104D-1662-D34A-038D079E7B0B}"/>
              </a:ext>
            </a:extLst>
          </p:cNvPr>
          <p:cNvSpPr/>
          <p:nvPr/>
        </p:nvSpPr>
        <p:spPr bwMode="white">
          <a:xfrm>
            <a:off x="3805714" y="4214743"/>
            <a:ext cx="371428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6CABDA-CBE6-E8F7-FF03-9E9166513422}"/>
              </a:ext>
            </a:extLst>
          </p:cNvPr>
          <p:cNvSpPr/>
          <p:nvPr/>
        </p:nvSpPr>
        <p:spPr bwMode="white">
          <a:xfrm>
            <a:off x="7939047" y="4214743"/>
            <a:ext cx="380952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D43EAE-C6A8-69F4-3FAC-29782D77D705}"/>
              </a:ext>
            </a:extLst>
          </p:cNvPr>
          <p:cNvSpPr/>
          <p:nvPr/>
        </p:nvSpPr>
        <p:spPr bwMode="white">
          <a:xfrm>
            <a:off x="8900952" y="4224271"/>
            <a:ext cx="209523" cy="2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BD0C31-6B46-E726-AB6D-CAEFD8267EDB}"/>
              </a:ext>
            </a:extLst>
          </p:cNvPr>
          <p:cNvSpPr/>
          <p:nvPr/>
        </p:nvSpPr>
        <p:spPr bwMode="white">
          <a:xfrm>
            <a:off x="9710476" y="4224271"/>
            <a:ext cx="371428" cy="2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03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082C2-6B7C-1A0C-1EEF-5E19F901FA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8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B8C94-5ABA-2B15-01E5-480B27B526B2}"/>
              </a:ext>
            </a:extLst>
          </p:cNvPr>
          <p:cNvSpPr/>
          <p:nvPr/>
        </p:nvSpPr>
        <p:spPr bwMode="white">
          <a:xfrm>
            <a:off x="2539047" y="1838044"/>
            <a:ext cx="371428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DD7588-0708-62EA-E043-FE08C1F04164}"/>
              </a:ext>
            </a:extLst>
          </p:cNvPr>
          <p:cNvSpPr/>
          <p:nvPr/>
        </p:nvSpPr>
        <p:spPr bwMode="white">
          <a:xfrm>
            <a:off x="5958095" y="1838044"/>
            <a:ext cx="371428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1FDDCE-502D-20DD-0DE7-27D78A1ED79B}"/>
              </a:ext>
            </a:extLst>
          </p:cNvPr>
          <p:cNvSpPr/>
          <p:nvPr/>
        </p:nvSpPr>
        <p:spPr bwMode="white">
          <a:xfrm>
            <a:off x="9377142" y="1838044"/>
            <a:ext cx="371428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5D7ED1-27D5-41D4-70F2-BBFA1FDEEE04}"/>
              </a:ext>
            </a:extLst>
          </p:cNvPr>
          <p:cNvSpPr/>
          <p:nvPr/>
        </p:nvSpPr>
        <p:spPr bwMode="white">
          <a:xfrm>
            <a:off x="2539047" y="2695629"/>
            <a:ext cx="371428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05AA60-B56E-C1E7-14FD-273CF9298AA8}"/>
              </a:ext>
            </a:extLst>
          </p:cNvPr>
          <p:cNvSpPr/>
          <p:nvPr/>
        </p:nvSpPr>
        <p:spPr bwMode="white">
          <a:xfrm>
            <a:off x="5958095" y="2695629"/>
            <a:ext cx="371428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9D9AD7-13EB-2856-CDB5-1B88F413719B}"/>
              </a:ext>
            </a:extLst>
          </p:cNvPr>
          <p:cNvSpPr/>
          <p:nvPr/>
        </p:nvSpPr>
        <p:spPr bwMode="white">
          <a:xfrm>
            <a:off x="9377142" y="2705158"/>
            <a:ext cx="361905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EF4181-A073-6B6B-0089-C8495B222303}"/>
              </a:ext>
            </a:extLst>
          </p:cNvPr>
          <p:cNvSpPr/>
          <p:nvPr/>
        </p:nvSpPr>
        <p:spPr bwMode="white">
          <a:xfrm>
            <a:off x="2539047" y="3553214"/>
            <a:ext cx="371428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6E7F31-ADDE-A3F9-9A45-FD5D7A126E8A}"/>
              </a:ext>
            </a:extLst>
          </p:cNvPr>
          <p:cNvSpPr/>
          <p:nvPr/>
        </p:nvSpPr>
        <p:spPr bwMode="white">
          <a:xfrm>
            <a:off x="5958095" y="3553214"/>
            <a:ext cx="371428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12E34C-6435-C119-2B31-9B5465FFE84A}"/>
              </a:ext>
            </a:extLst>
          </p:cNvPr>
          <p:cNvSpPr/>
          <p:nvPr/>
        </p:nvSpPr>
        <p:spPr bwMode="white">
          <a:xfrm>
            <a:off x="9377142" y="3562743"/>
            <a:ext cx="371428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29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8D7E9-A9EB-CD44-2ACB-5B701F6129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4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3A75E-62EE-E63D-62C0-023A06ACE77F}"/>
              </a:ext>
            </a:extLst>
          </p:cNvPr>
          <p:cNvSpPr/>
          <p:nvPr/>
        </p:nvSpPr>
        <p:spPr bwMode="white">
          <a:xfrm>
            <a:off x="5262857" y="3933896"/>
            <a:ext cx="361904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64F40-71A6-6661-5577-865E654DF3CD}"/>
              </a:ext>
            </a:extLst>
          </p:cNvPr>
          <p:cNvSpPr/>
          <p:nvPr/>
        </p:nvSpPr>
        <p:spPr bwMode="white">
          <a:xfrm>
            <a:off x="6215238" y="3933896"/>
            <a:ext cx="219047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7DB173-4C78-05E3-C39D-CF3B2CD5969C}"/>
              </a:ext>
            </a:extLst>
          </p:cNvPr>
          <p:cNvSpPr/>
          <p:nvPr/>
        </p:nvSpPr>
        <p:spPr bwMode="white">
          <a:xfrm>
            <a:off x="7024761" y="3933896"/>
            <a:ext cx="371428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26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62</cp:revision>
  <dcterms:created xsi:type="dcterms:W3CDTF">2015-09-16T06:44:00Z</dcterms:created>
  <dcterms:modified xsi:type="dcterms:W3CDTF">2024-08-19T14:04:00Z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